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6"/>
  </p:notesMasterIdLst>
  <p:sldIdLst>
    <p:sldId id="274" r:id="rId5"/>
    <p:sldId id="276" r:id="rId6"/>
    <p:sldId id="278" r:id="rId7"/>
    <p:sldId id="279" r:id="rId8"/>
    <p:sldId id="284" r:id="rId9"/>
    <p:sldId id="287" r:id="rId10"/>
    <p:sldId id="280" r:id="rId11"/>
    <p:sldId id="281" r:id="rId12"/>
    <p:sldId id="282" r:id="rId13"/>
    <p:sldId id="283" r:id="rId14"/>
    <p:sldId id="28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EDA81F-EE95-48D7-97A1-C5926ECDC2DD}" v="81" dt="2021-03-17T23:23:40.6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19" autoAdjust="0"/>
  </p:normalViewPr>
  <p:slideViewPr>
    <p:cSldViewPr snapToGrid="0">
      <p:cViewPr varScale="1">
        <p:scale>
          <a:sx n="72" d="100"/>
          <a:sy n="72" d="100"/>
        </p:scale>
        <p:origin x="60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l Haralambos" userId="08d26754-ab0c-45d0-8a53-35f554bc95ab" providerId="ADAL" clId="{43EDA81F-EE95-48D7-97A1-C5926ECDC2DD}"/>
    <pc:docChg chg="custSel addSld delSld modSld">
      <pc:chgData name="Michl Haralambos" userId="08d26754-ab0c-45d0-8a53-35f554bc95ab" providerId="ADAL" clId="{43EDA81F-EE95-48D7-97A1-C5926ECDC2DD}" dt="2021-03-17T23:23:40.686" v="966"/>
      <pc:docMkLst>
        <pc:docMk/>
      </pc:docMkLst>
      <pc:sldChg chg="addSp delSp modSp modTransition modAnim">
        <pc:chgData name="Michl Haralambos" userId="08d26754-ab0c-45d0-8a53-35f554bc95ab" providerId="ADAL" clId="{43EDA81F-EE95-48D7-97A1-C5926ECDC2DD}" dt="2021-03-17T23:12:43.112" v="938"/>
        <pc:sldMkLst>
          <pc:docMk/>
          <pc:sldMk cId="1205248810" sldId="274"/>
        </pc:sldMkLst>
        <pc:picChg chg="add del mod">
          <ac:chgData name="Michl Haralambos" userId="08d26754-ab0c-45d0-8a53-35f554bc95ab" providerId="ADAL" clId="{43EDA81F-EE95-48D7-97A1-C5926ECDC2DD}" dt="2021-03-17T22:38:16.644" v="891"/>
          <ac:picMkLst>
            <pc:docMk/>
            <pc:sldMk cId="1205248810" sldId="274"/>
            <ac:picMk id="4" creationId="{1E23D74C-2444-4AE5-AB71-583CB8C4A84E}"/>
          </ac:picMkLst>
        </pc:picChg>
        <pc:picChg chg="add del mod">
          <ac:chgData name="Michl Haralambos" userId="08d26754-ab0c-45d0-8a53-35f554bc95ab" providerId="ADAL" clId="{43EDA81F-EE95-48D7-97A1-C5926ECDC2DD}" dt="2021-03-17T22:39:41.068" v="893"/>
          <ac:picMkLst>
            <pc:docMk/>
            <pc:sldMk cId="1205248810" sldId="274"/>
            <ac:picMk id="5" creationId="{F10EB70F-E019-4CCC-9B2B-7072101859D8}"/>
          </ac:picMkLst>
        </pc:picChg>
        <pc:picChg chg="add del mod">
          <ac:chgData name="Michl Haralambos" userId="08d26754-ab0c-45d0-8a53-35f554bc95ab" providerId="ADAL" clId="{43EDA81F-EE95-48D7-97A1-C5926ECDC2DD}" dt="2021-03-17T22:39:53.443" v="895"/>
          <ac:picMkLst>
            <pc:docMk/>
            <pc:sldMk cId="1205248810" sldId="274"/>
            <ac:picMk id="6" creationId="{14E9539A-622F-46A7-944E-2C5085B73D05}"/>
          </ac:picMkLst>
        </pc:picChg>
        <pc:picChg chg="add del mod">
          <ac:chgData name="Michl Haralambos" userId="08d26754-ab0c-45d0-8a53-35f554bc95ab" providerId="ADAL" clId="{43EDA81F-EE95-48D7-97A1-C5926ECDC2DD}" dt="2021-03-17T23:06:07.434" v="929"/>
          <ac:picMkLst>
            <pc:docMk/>
            <pc:sldMk cId="1205248810" sldId="274"/>
            <ac:picMk id="7" creationId="{AC79AA35-4E0F-4F75-93F9-B12CC7696D00}"/>
          </ac:picMkLst>
        </pc:picChg>
        <pc:picChg chg="add del mod">
          <ac:chgData name="Michl Haralambos" userId="08d26754-ab0c-45d0-8a53-35f554bc95ab" providerId="ADAL" clId="{43EDA81F-EE95-48D7-97A1-C5926ECDC2DD}" dt="2021-03-17T23:06:21.217" v="931"/>
          <ac:picMkLst>
            <pc:docMk/>
            <pc:sldMk cId="1205248810" sldId="274"/>
            <ac:picMk id="9" creationId="{25B03BBF-A0DC-4DB1-A3E5-2408BD934BF3}"/>
          </ac:picMkLst>
        </pc:picChg>
        <pc:picChg chg="add del mod">
          <ac:chgData name="Michl Haralambos" userId="08d26754-ab0c-45d0-8a53-35f554bc95ab" providerId="ADAL" clId="{43EDA81F-EE95-48D7-97A1-C5926ECDC2DD}" dt="2021-03-17T23:11:09.957" v="933"/>
          <ac:picMkLst>
            <pc:docMk/>
            <pc:sldMk cId="1205248810" sldId="274"/>
            <ac:picMk id="10" creationId="{05984AB7-689E-4D7A-92AB-F3D4959FE571}"/>
          </ac:picMkLst>
        </pc:picChg>
        <pc:picChg chg="add del mod">
          <ac:chgData name="Michl Haralambos" userId="08d26754-ab0c-45d0-8a53-35f554bc95ab" providerId="ADAL" clId="{43EDA81F-EE95-48D7-97A1-C5926ECDC2DD}" dt="2021-03-17T23:11:45.063" v="935"/>
          <ac:picMkLst>
            <pc:docMk/>
            <pc:sldMk cId="1205248810" sldId="274"/>
            <ac:picMk id="11" creationId="{FBE99310-CB8F-4C63-9694-70F4A4AEBA91}"/>
          </ac:picMkLst>
        </pc:picChg>
        <pc:picChg chg="add del mod">
          <ac:chgData name="Michl Haralambos" userId="08d26754-ab0c-45d0-8a53-35f554bc95ab" providerId="ADAL" clId="{43EDA81F-EE95-48D7-97A1-C5926ECDC2DD}" dt="2021-03-17T23:11:57.400" v="937"/>
          <ac:picMkLst>
            <pc:docMk/>
            <pc:sldMk cId="1205248810" sldId="274"/>
            <ac:picMk id="12" creationId="{7F3BA982-FC45-4324-A40B-8F3DA7C64216}"/>
          </ac:picMkLst>
        </pc:picChg>
        <pc:picChg chg="add mod">
          <ac:chgData name="Michl Haralambos" userId="08d26754-ab0c-45d0-8a53-35f554bc95ab" providerId="ADAL" clId="{43EDA81F-EE95-48D7-97A1-C5926ECDC2DD}" dt="2021-03-17T23:12:43.112" v="938"/>
          <ac:picMkLst>
            <pc:docMk/>
            <pc:sldMk cId="1205248810" sldId="274"/>
            <ac:picMk id="13" creationId="{786C5932-3F73-4EA8-82BB-0BEF0A25845A}"/>
          </ac:picMkLst>
        </pc:picChg>
      </pc:sldChg>
      <pc:sldChg chg="addSp delSp modSp modTransition modAnim">
        <pc:chgData name="Michl Haralambos" userId="08d26754-ab0c-45d0-8a53-35f554bc95ab" providerId="ADAL" clId="{43EDA81F-EE95-48D7-97A1-C5926ECDC2DD}" dt="2021-03-17T23:13:48.200" v="940"/>
        <pc:sldMkLst>
          <pc:docMk/>
          <pc:sldMk cId="436518713" sldId="276"/>
        </pc:sldMkLst>
        <pc:picChg chg="add del mod">
          <ac:chgData name="Michl Haralambos" userId="08d26754-ab0c-45d0-8a53-35f554bc95ab" providerId="ADAL" clId="{43EDA81F-EE95-48D7-97A1-C5926ECDC2DD}" dt="2021-03-17T22:38:16.644" v="891"/>
          <ac:picMkLst>
            <pc:docMk/>
            <pc:sldMk cId="436518713" sldId="276"/>
            <ac:picMk id="5" creationId="{AABA5D68-D3AC-4F6E-AC38-25CB18AF71E3}"/>
          </ac:picMkLst>
        </pc:picChg>
        <pc:picChg chg="add del mod">
          <ac:chgData name="Michl Haralambos" userId="08d26754-ab0c-45d0-8a53-35f554bc95ab" providerId="ADAL" clId="{43EDA81F-EE95-48D7-97A1-C5926ECDC2DD}" dt="2021-03-17T23:13:12.111" v="939"/>
          <ac:picMkLst>
            <pc:docMk/>
            <pc:sldMk cId="436518713" sldId="276"/>
            <ac:picMk id="6" creationId="{7AF23891-46C2-4DB4-B1C1-3D58F3E86C02}"/>
          </ac:picMkLst>
        </pc:picChg>
        <pc:picChg chg="add mod">
          <ac:chgData name="Michl Haralambos" userId="08d26754-ab0c-45d0-8a53-35f554bc95ab" providerId="ADAL" clId="{43EDA81F-EE95-48D7-97A1-C5926ECDC2DD}" dt="2021-03-17T23:13:48.200" v="940"/>
          <ac:picMkLst>
            <pc:docMk/>
            <pc:sldMk cId="436518713" sldId="276"/>
            <ac:picMk id="7" creationId="{136A87B5-CA11-4E2F-B2F0-4D5B1F483147}"/>
          </ac:picMkLst>
        </pc:picChg>
      </pc:sldChg>
      <pc:sldChg chg="addSp delSp modSp modTransition modAnim">
        <pc:chgData name="Michl Haralambos" userId="08d26754-ab0c-45d0-8a53-35f554bc95ab" providerId="ADAL" clId="{43EDA81F-EE95-48D7-97A1-C5926ECDC2DD}" dt="2021-03-17T23:15:02.654" v="942"/>
        <pc:sldMkLst>
          <pc:docMk/>
          <pc:sldMk cId="2408139824" sldId="278"/>
        </pc:sldMkLst>
        <pc:picChg chg="add del mod">
          <ac:chgData name="Michl Haralambos" userId="08d26754-ab0c-45d0-8a53-35f554bc95ab" providerId="ADAL" clId="{43EDA81F-EE95-48D7-97A1-C5926ECDC2DD}" dt="2021-03-17T22:38:16.644" v="891"/>
          <ac:picMkLst>
            <pc:docMk/>
            <pc:sldMk cId="2408139824" sldId="278"/>
            <ac:picMk id="4" creationId="{8E4F258F-6458-4CCB-BFE1-80CF1ECA1BFB}"/>
          </ac:picMkLst>
        </pc:picChg>
        <pc:picChg chg="add del mod">
          <ac:chgData name="Michl Haralambos" userId="08d26754-ab0c-45d0-8a53-35f554bc95ab" providerId="ADAL" clId="{43EDA81F-EE95-48D7-97A1-C5926ECDC2DD}" dt="2021-03-17T23:14:21.298" v="941"/>
          <ac:picMkLst>
            <pc:docMk/>
            <pc:sldMk cId="2408139824" sldId="278"/>
            <ac:picMk id="5" creationId="{8EA2034F-8141-42A8-9C17-A29AEE8718AD}"/>
          </ac:picMkLst>
        </pc:picChg>
        <pc:picChg chg="add mod">
          <ac:chgData name="Michl Haralambos" userId="08d26754-ab0c-45d0-8a53-35f554bc95ab" providerId="ADAL" clId="{43EDA81F-EE95-48D7-97A1-C5926ECDC2DD}" dt="2021-03-17T23:15:02.654" v="942"/>
          <ac:picMkLst>
            <pc:docMk/>
            <pc:sldMk cId="2408139824" sldId="278"/>
            <ac:picMk id="6" creationId="{BF26A061-2DEA-4434-BE4B-9C1E80CDC466}"/>
          </ac:picMkLst>
        </pc:picChg>
      </pc:sldChg>
      <pc:sldChg chg="addSp delSp modSp mod modTransition modAnim">
        <pc:chgData name="Michl Haralambos" userId="08d26754-ab0c-45d0-8a53-35f554bc95ab" providerId="ADAL" clId="{43EDA81F-EE95-48D7-97A1-C5926ECDC2DD}" dt="2021-03-17T23:15:53.380" v="944"/>
        <pc:sldMkLst>
          <pc:docMk/>
          <pc:sldMk cId="2634906041" sldId="279"/>
        </pc:sldMkLst>
        <pc:spChg chg="mod">
          <ac:chgData name="Michl Haralambos" userId="08d26754-ab0c-45d0-8a53-35f554bc95ab" providerId="ADAL" clId="{43EDA81F-EE95-48D7-97A1-C5926ECDC2DD}" dt="2021-03-17T15:25:11.601" v="319" actId="1076"/>
          <ac:spMkLst>
            <pc:docMk/>
            <pc:sldMk cId="2634906041" sldId="279"/>
            <ac:spMk id="2" creationId="{57661B6A-50A4-4F1E-87E6-D2D8A2E460DB}"/>
          </ac:spMkLst>
        </pc:spChg>
        <pc:picChg chg="add del mod">
          <ac:chgData name="Michl Haralambos" userId="08d26754-ab0c-45d0-8a53-35f554bc95ab" providerId="ADAL" clId="{43EDA81F-EE95-48D7-97A1-C5926ECDC2DD}" dt="2021-03-17T22:38:16.644" v="891"/>
          <ac:picMkLst>
            <pc:docMk/>
            <pc:sldMk cId="2634906041" sldId="279"/>
            <ac:picMk id="3" creationId="{89C92B2F-610B-4ED7-9440-9FCA46066B90}"/>
          </ac:picMkLst>
        </pc:picChg>
        <pc:picChg chg="add del mod">
          <ac:chgData name="Michl Haralambos" userId="08d26754-ab0c-45d0-8a53-35f554bc95ab" providerId="ADAL" clId="{43EDA81F-EE95-48D7-97A1-C5926ECDC2DD}" dt="2021-03-17T23:15:18.238" v="943"/>
          <ac:picMkLst>
            <pc:docMk/>
            <pc:sldMk cId="2634906041" sldId="279"/>
            <ac:picMk id="4" creationId="{42D1B3DB-CE12-4C7D-8EC4-8DE08264782D}"/>
          </ac:picMkLst>
        </pc:picChg>
        <pc:picChg chg="add mod">
          <ac:chgData name="Michl Haralambos" userId="08d26754-ab0c-45d0-8a53-35f554bc95ab" providerId="ADAL" clId="{43EDA81F-EE95-48D7-97A1-C5926ECDC2DD}" dt="2021-03-17T23:15:53.380" v="944"/>
          <ac:picMkLst>
            <pc:docMk/>
            <pc:sldMk cId="2634906041" sldId="279"/>
            <ac:picMk id="6" creationId="{F29A4E6B-CC23-4D41-A41F-16BF7F612833}"/>
          </ac:picMkLst>
        </pc:picChg>
      </pc:sldChg>
      <pc:sldChg chg="addSp delSp modSp modTransition modAnim">
        <pc:chgData name="Michl Haralambos" userId="08d26754-ab0c-45d0-8a53-35f554bc95ab" providerId="ADAL" clId="{43EDA81F-EE95-48D7-97A1-C5926ECDC2DD}" dt="2021-03-17T23:23:40.686" v="966"/>
        <pc:sldMkLst>
          <pc:docMk/>
          <pc:sldMk cId="845937408" sldId="280"/>
        </pc:sldMkLst>
        <pc:picChg chg="add del mod">
          <ac:chgData name="Michl Haralambos" userId="08d26754-ab0c-45d0-8a53-35f554bc95ab" providerId="ADAL" clId="{43EDA81F-EE95-48D7-97A1-C5926ECDC2DD}" dt="2021-03-17T22:38:16.644" v="891"/>
          <ac:picMkLst>
            <pc:docMk/>
            <pc:sldMk cId="845937408" sldId="280"/>
            <ac:picMk id="3" creationId="{5A25CE78-65C4-46CD-83B7-160D4AD011C4}"/>
          </ac:picMkLst>
        </pc:picChg>
        <pc:picChg chg="add del mod">
          <ac:chgData name="Michl Haralambos" userId="08d26754-ab0c-45d0-8a53-35f554bc95ab" providerId="ADAL" clId="{43EDA81F-EE95-48D7-97A1-C5926ECDC2DD}" dt="2021-03-17T23:22:44.359" v="963"/>
          <ac:picMkLst>
            <pc:docMk/>
            <pc:sldMk cId="845937408" sldId="280"/>
            <ac:picMk id="4" creationId="{20218592-54F4-4EAE-A8EA-F6FAC5C459FB}"/>
          </ac:picMkLst>
        </pc:picChg>
        <pc:picChg chg="add del mod">
          <ac:chgData name="Michl Haralambos" userId="08d26754-ab0c-45d0-8a53-35f554bc95ab" providerId="ADAL" clId="{43EDA81F-EE95-48D7-97A1-C5926ECDC2DD}" dt="2021-03-17T23:23:17.036" v="965"/>
          <ac:picMkLst>
            <pc:docMk/>
            <pc:sldMk cId="845937408" sldId="280"/>
            <ac:picMk id="6" creationId="{79340853-A3FE-4392-8134-A719CF682265}"/>
          </ac:picMkLst>
        </pc:picChg>
        <pc:picChg chg="add mod">
          <ac:chgData name="Michl Haralambos" userId="08d26754-ab0c-45d0-8a53-35f554bc95ab" providerId="ADAL" clId="{43EDA81F-EE95-48D7-97A1-C5926ECDC2DD}" dt="2021-03-17T23:23:40.686" v="966"/>
          <ac:picMkLst>
            <pc:docMk/>
            <pc:sldMk cId="845937408" sldId="280"/>
            <ac:picMk id="7" creationId="{AB2D3CAD-C5E3-486E-8E09-11E123643828}"/>
          </ac:picMkLst>
        </pc:picChg>
      </pc:sldChg>
      <pc:sldChg chg="addSp delSp modSp mod modTransition modAnim">
        <pc:chgData name="Michl Haralambos" userId="08d26754-ab0c-45d0-8a53-35f554bc95ab" providerId="ADAL" clId="{43EDA81F-EE95-48D7-97A1-C5926ECDC2DD}" dt="2021-03-17T22:50:54.845" v="914"/>
        <pc:sldMkLst>
          <pc:docMk/>
          <pc:sldMk cId="2893914552" sldId="281"/>
        </pc:sldMkLst>
        <pc:spChg chg="mod">
          <ac:chgData name="Michl Haralambos" userId="08d26754-ab0c-45d0-8a53-35f554bc95ab" providerId="ADAL" clId="{43EDA81F-EE95-48D7-97A1-C5926ECDC2DD}" dt="2021-03-17T16:30:05.394" v="889" actId="20577"/>
          <ac:spMkLst>
            <pc:docMk/>
            <pc:sldMk cId="2893914552" sldId="281"/>
            <ac:spMk id="20" creationId="{167C2066-BC73-4BCB-BD10-B85D8EEE6928}"/>
          </ac:spMkLst>
        </pc:spChg>
        <pc:picChg chg="add del mod">
          <ac:chgData name="Michl Haralambos" userId="08d26754-ab0c-45d0-8a53-35f554bc95ab" providerId="ADAL" clId="{43EDA81F-EE95-48D7-97A1-C5926ECDC2DD}" dt="2021-03-17T22:38:16.644" v="891"/>
          <ac:picMkLst>
            <pc:docMk/>
            <pc:sldMk cId="2893914552" sldId="281"/>
            <ac:picMk id="3" creationId="{E265084E-2038-4739-A874-9C48C5AE6B0B}"/>
          </ac:picMkLst>
        </pc:picChg>
        <pc:picChg chg="add del mod">
          <ac:chgData name="Michl Haralambos" userId="08d26754-ab0c-45d0-8a53-35f554bc95ab" providerId="ADAL" clId="{43EDA81F-EE95-48D7-97A1-C5926ECDC2DD}" dt="2021-03-17T22:50:10.790" v="911"/>
          <ac:picMkLst>
            <pc:docMk/>
            <pc:sldMk cId="2893914552" sldId="281"/>
            <ac:picMk id="4" creationId="{754E9BEB-CA33-403C-B0A1-1EC58A9A755F}"/>
          </ac:picMkLst>
        </pc:picChg>
        <pc:picChg chg="add del mod">
          <ac:chgData name="Michl Haralambos" userId="08d26754-ab0c-45d0-8a53-35f554bc95ab" providerId="ADAL" clId="{43EDA81F-EE95-48D7-97A1-C5926ECDC2DD}" dt="2021-03-17T22:50:28.285" v="913"/>
          <ac:picMkLst>
            <pc:docMk/>
            <pc:sldMk cId="2893914552" sldId="281"/>
            <ac:picMk id="6" creationId="{CCB327F7-67DD-4F22-96B0-ACD2471C5123}"/>
          </ac:picMkLst>
        </pc:picChg>
        <pc:picChg chg="add mod">
          <ac:chgData name="Michl Haralambos" userId="08d26754-ab0c-45d0-8a53-35f554bc95ab" providerId="ADAL" clId="{43EDA81F-EE95-48D7-97A1-C5926ECDC2DD}" dt="2021-03-17T22:50:54.845" v="914"/>
          <ac:picMkLst>
            <pc:docMk/>
            <pc:sldMk cId="2893914552" sldId="281"/>
            <ac:picMk id="7" creationId="{8CE79F70-04CC-48C3-A37D-C7E478543345}"/>
          </ac:picMkLst>
        </pc:picChg>
      </pc:sldChg>
      <pc:sldChg chg="addSp delSp modSp modTransition modAnim">
        <pc:chgData name="Michl Haralambos" userId="08d26754-ab0c-45d0-8a53-35f554bc95ab" providerId="ADAL" clId="{43EDA81F-EE95-48D7-97A1-C5926ECDC2DD}" dt="2021-03-17T22:52:05.608" v="916"/>
        <pc:sldMkLst>
          <pc:docMk/>
          <pc:sldMk cId="413343654" sldId="282"/>
        </pc:sldMkLst>
        <pc:picChg chg="add del mod">
          <ac:chgData name="Michl Haralambos" userId="08d26754-ab0c-45d0-8a53-35f554bc95ab" providerId="ADAL" clId="{43EDA81F-EE95-48D7-97A1-C5926ECDC2DD}" dt="2021-03-17T22:38:16.644" v="891"/>
          <ac:picMkLst>
            <pc:docMk/>
            <pc:sldMk cId="413343654" sldId="282"/>
            <ac:picMk id="5" creationId="{85DA38E1-1A7D-4EFA-B335-FCD28540E08C}"/>
          </ac:picMkLst>
        </pc:picChg>
        <pc:picChg chg="add mod">
          <ac:chgData name="Michl Haralambos" userId="08d26754-ab0c-45d0-8a53-35f554bc95ab" providerId="ADAL" clId="{43EDA81F-EE95-48D7-97A1-C5926ECDC2DD}" dt="2021-03-17T22:52:05.608" v="916"/>
          <ac:picMkLst>
            <pc:docMk/>
            <pc:sldMk cId="413343654" sldId="282"/>
            <ac:picMk id="6" creationId="{C06D6D0D-05D0-43C2-AEEF-CE32884E94FC}"/>
          </ac:picMkLst>
        </pc:picChg>
      </pc:sldChg>
      <pc:sldChg chg="addSp delSp modSp modTransition modAnim">
        <pc:chgData name="Michl Haralambos" userId="08d26754-ab0c-45d0-8a53-35f554bc95ab" providerId="ADAL" clId="{43EDA81F-EE95-48D7-97A1-C5926ECDC2DD}" dt="2021-03-17T22:56:21.963" v="926"/>
        <pc:sldMkLst>
          <pc:docMk/>
          <pc:sldMk cId="3665445402" sldId="283"/>
        </pc:sldMkLst>
        <pc:picChg chg="add del mod">
          <ac:chgData name="Michl Haralambos" userId="08d26754-ab0c-45d0-8a53-35f554bc95ab" providerId="ADAL" clId="{43EDA81F-EE95-48D7-97A1-C5926ECDC2DD}" dt="2021-03-17T22:38:16.644" v="891"/>
          <ac:picMkLst>
            <pc:docMk/>
            <pc:sldMk cId="3665445402" sldId="283"/>
            <ac:picMk id="4" creationId="{BF8583A5-EA47-440A-BBB6-206200346983}"/>
          </ac:picMkLst>
        </pc:picChg>
        <pc:picChg chg="add del mod">
          <ac:chgData name="Michl Haralambos" userId="08d26754-ab0c-45d0-8a53-35f554bc95ab" providerId="ADAL" clId="{43EDA81F-EE95-48D7-97A1-C5926ECDC2DD}" dt="2021-03-17T22:53:29.898" v="919"/>
          <ac:picMkLst>
            <pc:docMk/>
            <pc:sldMk cId="3665445402" sldId="283"/>
            <ac:picMk id="6" creationId="{B3F09824-B558-4CBA-A061-AADE43972D27}"/>
          </ac:picMkLst>
        </pc:picChg>
        <pc:picChg chg="add del mod">
          <ac:chgData name="Michl Haralambos" userId="08d26754-ab0c-45d0-8a53-35f554bc95ab" providerId="ADAL" clId="{43EDA81F-EE95-48D7-97A1-C5926ECDC2DD}" dt="2021-03-17T22:54:13.264" v="921"/>
          <ac:picMkLst>
            <pc:docMk/>
            <pc:sldMk cId="3665445402" sldId="283"/>
            <ac:picMk id="7" creationId="{63392791-0DB2-4633-82F8-4548034FB0FF}"/>
          </ac:picMkLst>
        </pc:picChg>
        <pc:picChg chg="add del mod">
          <ac:chgData name="Michl Haralambos" userId="08d26754-ab0c-45d0-8a53-35f554bc95ab" providerId="ADAL" clId="{43EDA81F-EE95-48D7-97A1-C5926ECDC2DD}" dt="2021-03-17T22:54:56.908" v="923"/>
          <ac:picMkLst>
            <pc:docMk/>
            <pc:sldMk cId="3665445402" sldId="283"/>
            <ac:picMk id="8" creationId="{986E072A-4566-431E-AAF0-49B3713FF657}"/>
          </ac:picMkLst>
        </pc:picChg>
        <pc:picChg chg="add del mod">
          <ac:chgData name="Michl Haralambos" userId="08d26754-ab0c-45d0-8a53-35f554bc95ab" providerId="ADAL" clId="{43EDA81F-EE95-48D7-97A1-C5926ECDC2DD}" dt="2021-03-17T22:55:16.591" v="925"/>
          <ac:picMkLst>
            <pc:docMk/>
            <pc:sldMk cId="3665445402" sldId="283"/>
            <ac:picMk id="9" creationId="{E6D29BB8-B11C-4BFA-B463-6EE70356301D}"/>
          </ac:picMkLst>
        </pc:picChg>
        <pc:picChg chg="add mod">
          <ac:chgData name="Michl Haralambos" userId="08d26754-ab0c-45d0-8a53-35f554bc95ab" providerId="ADAL" clId="{43EDA81F-EE95-48D7-97A1-C5926ECDC2DD}" dt="2021-03-17T22:56:21.963" v="926"/>
          <ac:picMkLst>
            <pc:docMk/>
            <pc:sldMk cId="3665445402" sldId="283"/>
            <ac:picMk id="11" creationId="{7DED99A6-2536-463E-9CA4-AB34BB7252CF}"/>
          </ac:picMkLst>
        </pc:picChg>
      </pc:sldChg>
      <pc:sldChg chg="addSp delSp modSp modTransition modAnim">
        <pc:chgData name="Michl Haralambos" userId="08d26754-ab0c-45d0-8a53-35f554bc95ab" providerId="ADAL" clId="{43EDA81F-EE95-48D7-97A1-C5926ECDC2DD}" dt="2021-03-17T23:16:58.855" v="946"/>
        <pc:sldMkLst>
          <pc:docMk/>
          <pc:sldMk cId="257407626" sldId="284"/>
        </pc:sldMkLst>
        <pc:picChg chg="add del mod">
          <ac:chgData name="Michl Haralambos" userId="08d26754-ab0c-45d0-8a53-35f554bc95ab" providerId="ADAL" clId="{43EDA81F-EE95-48D7-97A1-C5926ECDC2DD}" dt="2021-03-17T22:38:16.644" v="891"/>
          <ac:picMkLst>
            <pc:docMk/>
            <pc:sldMk cId="257407626" sldId="284"/>
            <ac:picMk id="4" creationId="{A50E3B1C-8569-4321-AE0D-80485408A8B5}"/>
          </ac:picMkLst>
        </pc:picChg>
        <pc:picChg chg="add del mod">
          <ac:chgData name="Michl Haralambos" userId="08d26754-ab0c-45d0-8a53-35f554bc95ab" providerId="ADAL" clId="{43EDA81F-EE95-48D7-97A1-C5926ECDC2DD}" dt="2021-03-17T22:46:01.677" v="901"/>
          <ac:picMkLst>
            <pc:docMk/>
            <pc:sldMk cId="257407626" sldId="284"/>
            <ac:picMk id="6" creationId="{860554F6-9101-46D4-8F8E-892B9263694C}"/>
          </ac:picMkLst>
        </pc:picChg>
        <pc:picChg chg="add del mod">
          <ac:chgData name="Michl Haralambos" userId="08d26754-ab0c-45d0-8a53-35f554bc95ab" providerId="ADAL" clId="{43EDA81F-EE95-48D7-97A1-C5926ECDC2DD}" dt="2021-03-17T23:16:16.996" v="945"/>
          <ac:picMkLst>
            <pc:docMk/>
            <pc:sldMk cId="257407626" sldId="284"/>
            <ac:picMk id="7" creationId="{376B8D2B-5808-426E-9A43-E5C4A2D6D2CF}"/>
          </ac:picMkLst>
        </pc:picChg>
        <pc:picChg chg="add mod">
          <ac:chgData name="Michl Haralambos" userId="08d26754-ab0c-45d0-8a53-35f554bc95ab" providerId="ADAL" clId="{43EDA81F-EE95-48D7-97A1-C5926ECDC2DD}" dt="2021-03-17T23:16:58.855" v="946"/>
          <ac:picMkLst>
            <pc:docMk/>
            <pc:sldMk cId="257407626" sldId="284"/>
            <ac:picMk id="8" creationId="{45D1A05E-CB18-407F-A7E1-9B713F415F2D}"/>
          </ac:picMkLst>
        </pc:picChg>
      </pc:sldChg>
      <pc:sldChg chg="addSp delSp modSp modTransition modAnim">
        <pc:chgData name="Michl Haralambos" userId="08d26754-ab0c-45d0-8a53-35f554bc95ab" providerId="ADAL" clId="{43EDA81F-EE95-48D7-97A1-C5926ECDC2DD}" dt="2021-03-17T22:56:42.651" v="928"/>
        <pc:sldMkLst>
          <pc:docMk/>
          <pc:sldMk cId="487287836" sldId="285"/>
        </pc:sldMkLst>
        <pc:picChg chg="add del mod">
          <ac:chgData name="Michl Haralambos" userId="08d26754-ab0c-45d0-8a53-35f554bc95ab" providerId="ADAL" clId="{43EDA81F-EE95-48D7-97A1-C5926ECDC2DD}" dt="2021-03-17T22:38:16.644" v="891"/>
          <ac:picMkLst>
            <pc:docMk/>
            <pc:sldMk cId="487287836" sldId="285"/>
            <ac:picMk id="5" creationId="{EF7AEC74-D586-4526-9124-52632F3B4375}"/>
          </ac:picMkLst>
        </pc:picChg>
        <pc:picChg chg="add mod">
          <ac:chgData name="Michl Haralambos" userId="08d26754-ab0c-45d0-8a53-35f554bc95ab" providerId="ADAL" clId="{43EDA81F-EE95-48D7-97A1-C5926ECDC2DD}" dt="2021-03-17T22:56:42.651" v="928"/>
          <ac:picMkLst>
            <pc:docMk/>
            <pc:sldMk cId="487287836" sldId="285"/>
            <ac:picMk id="6" creationId="{CAAA16A7-92D8-42D2-903D-3319DA9E00FF}"/>
          </ac:picMkLst>
        </pc:picChg>
      </pc:sldChg>
      <pc:sldChg chg="addSp delSp modSp add del mod">
        <pc:chgData name="Michl Haralambos" userId="08d26754-ab0c-45d0-8a53-35f554bc95ab" providerId="ADAL" clId="{43EDA81F-EE95-48D7-97A1-C5926ECDC2DD}" dt="2021-03-17T15:33:49.670" v="881" actId="2696"/>
        <pc:sldMkLst>
          <pc:docMk/>
          <pc:sldMk cId="3764853742" sldId="286"/>
        </pc:sldMkLst>
        <pc:spChg chg="add del mod">
          <ac:chgData name="Michl Haralambos" userId="08d26754-ab0c-45d0-8a53-35f554bc95ab" providerId="ADAL" clId="{43EDA81F-EE95-48D7-97A1-C5926ECDC2DD}" dt="2021-03-17T15:22:05.574" v="60"/>
          <ac:spMkLst>
            <pc:docMk/>
            <pc:sldMk cId="3764853742" sldId="286"/>
            <ac:spMk id="4" creationId="{41ECD311-173B-4459-996F-D24A39174828}"/>
          </ac:spMkLst>
        </pc:spChg>
        <pc:spChg chg="add mod">
          <ac:chgData name="Michl Haralambos" userId="08d26754-ab0c-45d0-8a53-35f554bc95ab" providerId="ADAL" clId="{43EDA81F-EE95-48D7-97A1-C5926ECDC2DD}" dt="2021-03-17T15:24:34.442" v="316" actId="20577"/>
          <ac:spMkLst>
            <pc:docMk/>
            <pc:sldMk cId="3764853742" sldId="286"/>
            <ac:spMk id="5" creationId="{B922E75F-8DFD-46EF-B3C2-EBE17109FA26}"/>
          </ac:spMkLst>
        </pc:spChg>
        <pc:picChg chg="add del mod">
          <ac:chgData name="Michl Haralambos" userId="08d26754-ab0c-45d0-8a53-35f554bc95ab" providerId="ADAL" clId="{43EDA81F-EE95-48D7-97A1-C5926ECDC2DD}" dt="2021-03-17T15:22:05.573" v="58" actId="478"/>
          <ac:picMkLst>
            <pc:docMk/>
            <pc:sldMk cId="3764853742" sldId="286"/>
            <ac:picMk id="7" creationId="{58221BE4-C5E1-4554-BDF2-B62634101C89}"/>
          </ac:picMkLst>
        </pc:picChg>
        <pc:picChg chg="mod">
          <ac:chgData name="Michl Haralambos" userId="08d26754-ab0c-45d0-8a53-35f554bc95ab" providerId="ADAL" clId="{43EDA81F-EE95-48D7-97A1-C5926ECDC2DD}" dt="2021-03-17T15:20:32.120" v="1" actId="29295"/>
          <ac:picMkLst>
            <pc:docMk/>
            <pc:sldMk cId="3764853742" sldId="286"/>
            <ac:picMk id="8" creationId="{F0B92F21-44D0-49F2-B59D-6723737D9B5C}"/>
          </ac:picMkLst>
        </pc:picChg>
      </pc:sldChg>
      <pc:sldChg chg="addSp delSp modSp new mod modTransition setBg modAnim setClrOvrMap">
        <pc:chgData name="Michl Haralambos" userId="08d26754-ab0c-45d0-8a53-35f554bc95ab" providerId="ADAL" clId="{43EDA81F-EE95-48D7-97A1-C5926ECDC2DD}" dt="2021-03-17T23:22:30.984" v="962"/>
        <pc:sldMkLst>
          <pc:docMk/>
          <pc:sldMk cId="733211052" sldId="287"/>
        </pc:sldMkLst>
        <pc:spChg chg="mod">
          <ac:chgData name="Michl Haralambos" userId="08d26754-ab0c-45d0-8a53-35f554bc95ab" providerId="ADAL" clId="{43EDA81F-EE95-48D7-97A1-C5926ECDC2DD}" dt="2021-03-17T15:32:39.885" v="879" actId="313"/>
          <ac:spMkLst>
            <pc:docMk/>
            <pc:sldMk cId="733211052" sldId="287"/>
            <ac:spMk id="2" creationId="{4506047D-573A-493E-9472-38D830BA6788}"/>
          </ac:spMkLst>
        </pc:spChg>
        <pc:spChg chg="mod">
          <ac:chgData name="Michl Haralambos" userId="08d26754-ab0c-45d0-8a53-35f554bc95ab" providerId="ADAL" clId="{43EDA81F-EE95-48D7-97A1-C5926ECDC2DD}" dt="2021-03-17T15:32:47.439" v="880" actId="20577"/>
          <ac:spMkLst>
            <pc:docMk/>
            <pc:sldMk cId="733211052" sldId="287"/>
            <ac:spMk id="3" creationId="{B96E9B30-6E75-4E5C-9E18-21FAC26F0BB4}"/>
          </ac:spMkLst>
        </pc:spChg>
        <pc:spChg chg="add">
          <ac:chgData name="Michl Haralambos" userId="08d26754-ab0c-45d0-8a53-35f554bc95ab" providerId="ADAL" clId="{43EDA81F-EE95-48D7-97A1-C5926ECDC2DD}" dt="2021-03-17T15:27:33.397" v="322" actId="26606"/>
          <ac:spMkLst>
            <pc:docMk/>
            <pc:sldMk cId="733211052" sldId="287"/>
            <ac:spMk id="10" creationId="{88C97474-5879-4DB5-B4F3-F0357104BC8E}"/>
          </ac:spMkLst>
        </pc:spChg>
        <pc:spChg chg="add">
          <ac:chgData name="Michl Haralambos" userId="08d26754-ab0c-45d0-8a53-35f554bc95ab" providerId="ADAL" clId="{43EDA81F-EE95-48D7-97A1-C5926ECDC2DD}" dt="2021-03-17T15:27:33.397" v="322" actId="26606"/>
          <ac:spMkLst>
            <pc:docMk/>
            <pc:sldMk cId="733211052" sldId="287"/>
            <ac:spMk id="12" creationId="{9831CBB7-4817-4B54-A7F9-0AE2D0C47870}"/>
          </ac:spMkLst>
        </pc:spChg>
        <pc:spChg chg="add">
          <ac:chgData name="Michl Haralambos" userId="08d26754-ab0c-45d0-8a53-35f554bc95ab" providerId="ADAL" clId="{43EDA81F-EE95-48D7-97A1-C5926ECDC2DD}" dt="2021-03-17T15:27:33.397" v="322" actId="26606"/>
          <ac:spMkLst>
            <pc:docMk/>
            <pc:sldMk cId="733211052" sldId="287"/>
            <ac:spMk id="14" creationId="{96BC321D-B05F-4857-8880-97F61B9B7858}"/>
          </ac:spMkLst>
        </pc:spChg>
        <pc:picChg chg="add del mod">
          <ac:chgData name="Michl Haralambos" userId="08d26754-ab0c-45d0-8a53-35f554bc95ab" providerId="ADAL" clId="{43EDA81F-EE95-48D7-97A1-C5926ECDC2DD}" dt="2021-03-17T22:47:38.403" v="905"/>
          <ac:picMkLst>
            <pc:docMk/>
            <pc:sldMk cId="733211052" sldId="287"/>
            <ac:picMk id="4" creationId="{BC0133C9-854B-49FC-825C-B2EC93B227D1}"/>
          </ac:picMkLst>
        </pc:picChg>
        <pc:picChg chg="add mod ord">
          <ac:chgData name="Michl Haralambos" userId="08d26754-ab0c-45d0-8a53-35f554bc95ab" providerId="ADAL" clId="{43EDA81F-EE95-48D7-97A1-C5926ECDC2DD}" dt="2021-03-17T15:27:45.968" v="325" actId="1076"/>
          <ac:picMkLst>
            <pc:docMk/>
            <pc:sldMk cId="733211052" sldId="287"/>
            <ac:picMk id="5" creationId="{585D1B8E-FEAF-4B35-AC34-BE486FD87A17}"/>
          </ac:picMkLst>
        </pc:picChg>
        <pc:picChg chg="add del mod">
          <ac:chgData name="Michl Haralambos" userId="08d26754-ab0c-45d0-8a53-35f554bc95ab" providerId="ADAL" clId="{43EDA81F-EE95-48D7-97A1-C5926ECDC2DD}" dt="2021-03-17T22:38:16.644" v="891"/>
          <ac:picMkLst>
            <pc:docMk/>
            <pc:sldMk cId="733211052" sldId="287"/>
            <ac:picMk id="6" creationId="{9FD6C304-17B7-42ED-AA82-3951048AB3A5}"/>
          </ac:picMkLst>
        </pc:picChg>
        <pc:picChg chg="add del mod">
          <ac:chgData name="Michl Haralambos" userId="08d26754-ab0c-45d0-8a53-35f554bc95ab" providerId="ADAL" clId="{43EDA81F-EE95-48D7-97A1-C5926ECDC2DD}" dt="2021-03-17T23:17:25.957" v="947"/>
          <ac:picMkLst>
            <pc:docMk/>
            <pc:sldMk cId="733211052" sldId="287"/>
            <ac:picMk id="7" creationId="{700F0129-B86D-4ADC-B3C6-D847AEDA9F95}"/>
          </ac:picMkLst>
        </pc:picChg>
        <pc:picChg chg="add del mod">
          <ac:chgData name="Michl Haralambos" userId="08d26754-ab0c-45d0-8a53-35f554bc95ab" providerId="ADAL" clId="{43EDA81F-EE95-48D7-97A1-C5926ECDC2DD}" dt="2021-03-17T23:19:57.596" v="949"/>
          <ac:picMkLst>
            <pc:docMk/>
            <pc:sldMk cId="733211052" sldId="287"/>
            <ac:picMk id="8" creationId="{6E7FD3B3-20F3-412B-BAC8-197717D597E2}"/>
          </ac:picMkLst>
        </pc:picChg>
        <pc:picChg chg="add del mod">
          <ac:chgData name="Michl Haralambos" userId="08d26754-ab0c-45d0-8a53-35f554bc95ab" providerId="ADAL" clId="{43EDA81F-EE95-48D7-97A1-C5926ECDC2DD}" dt="2021-03-17T23:20:22.423" v="951"/>
          <ac:picMkLst>
            <pc:docMk/>
            <pc:sldMk cId="733211052" sldId="287"/>
            <ac:picMk id="9" creationId="{8B6D3F8B-E508-46B1-88B3-C741E40CFFC5}"/>
          </ac:picMkLst>
        </pc:picChg>
        <pc:picChg chg="add del mod">
          <ac:chgData name="Michl Haralambos" userId="08d26754-ab0c-45d0-8a53-35f554bc95ab" providerId="ADAL" clId="{43EDA81F-EE95-48D7-97A1-C5926ECDC2DD}" dt="2021-03-17T23:20:31.636" v="953"/>
          <ac:picMkLst>
            <pc:docMk/>
            <pc:sldMk cId="733211052" sldId="287"/>
            <ac:picMk id="11" creationId="{4AB5D7A0-E7DF-47F0-9867-389843E1A9A2}"/>
          </ac:picMkLst>
        </pc:picChg>
        <pc:picChg chg="add del mod">
          <ac:chgData name="Michl Haralambos" userId="08d26754-ab0c-45d0-8a53-35f554bc95ab" providerId="ADAL" clId="{43EDA81F-EE95-48D7-97A1-C5926ECDC2DD}" dt="2021-03-17T23:20:39.441" v="955"/>
          <ac:picMkLst>
            <pc:docMk/>
            <pc:sldMk cId="733211052" sldId="287"/>
            <ac:picMk id="13" creationId="{593D7683-993A-4043-86F0-11459F89B467}"/>
          </ac:picMkLst>
        </pc:picChg>
        <pc:picChg chg="add del mod">
          <ac:chgData name="Michl Haralambos" userId="08d26754-ab0c-45d0-8a53-35f554bc95ab" providerId="ADAL" clId="{43EDA81F-EE95-48D7-97A1-C5926ECDC2DD}" dt="2021-03-17T23:20:59.245" v="957"/>
          <ac:picMkLst>
            <pc:docMk/>
            <pc:sldMk cId="733211052" sldId="287"/>
            <ac:picMk id="15" creationId="{6A9EBE2D-4183-4667-B3C0-7192FBDAA9F8}"/>
          </ac:picMkLst>
        </pc:picChg>
        <pc:picChg chg="add del mod">
          <ac:chgData name="Michl Haralambos" userId="08d26754-ab0c-45d0-8a53-35f554bc95ab" providerId="ADAL" clId="{43EDA81F-EE95-48D7-97A1-C5926ECDC2DD}" dt="2021-03-17T23:21:18.829" v="959"/>
          <ac:picMkLst>
            <pc:docMk/>
            <pc:sldMk cId="733211052" sldId="287"/>
            <ac:picMk id="16" creationId="{4CA630CE-237D-4C79-959E-2624CB133C32}"/>
          </ac:picMkLst>
        </pc:picChg>
        <pc:picChg chg="add del mod">
          <ac:chgData name="Michl Haralambos" userId="08d26754-ab0c-45d0-8a53-35f554bc95ab" providerId="ADAL" clId="{43EDA81F-EE95-48D7-97A1-C5926ECDC2DD}" dt="2021-03-17T23:21:41.407" v="961"/>
          <ac:picMkLst>
            <pc:docMk/>
            <pc:sldMk cId="733211052" sldId="287"/>
            <ac:picMk id="17" creationId="{7F80ED1E-B17E-416B-9284-D5E61EB89864}"/>
          </ac:picMkLst>
        </pc:picChg>
        <pc:picChg chg="add mod">
          <ac:chgData name="Michl Haralambos" userId="08d26754-ab0c-45d0-8a53-35f554bc95ab" providerId="ADAL" clId="{43EDA81F-EE95-48D7-97A1-C5926ECDC2DD}" dt="2021-03-17T23:22:30.984" v="962"/>
          <ac:picMkLst>
            <pc:docMk/>
            <pc:sldMk cId="733211052" sldId="287"/>
            <ac:picMk id="18" creationId="{47D9FABB-449A-41D1-9C6A-AD3EC1387BD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8DDDEA-63BC-40A0-8BC0-D6413F38691F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6F76E-E60C-4C54-B47A-C2C406EC8F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483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3/17/2021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72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3/17/2021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62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3/17/2021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85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3/17/2021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235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3/17/2021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11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3/17/2021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73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3/17/2021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586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3/17/2021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530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3/17/2021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84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65219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7" Type="http://schemas.openxmlformats.org/officeDocument/2006/relationships/image" Target="../media/image2.png"/><Relationship Id="rId2" Type="http://schemas.microsoft.com/office/2007/relationships/media" Target="../media/media3.m4a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37">
            <a:extLst>
              <a:ext uri="{FF2B5EF4-FFF2-40B4-BE49-F238E27FC236}">
                <a16:creationId xmlns:a16="http://schemas.microsoft.com/office/drawing/2014/main" id="{6B695AA2-4B70-477F-AF90-536B720A1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B92F21-44D0-49F2-B59D-6723737D9B5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/>
          <a:stretch/>
        </p:blipFill>
        <p:spPr>
          <a:xfrm>
            <a:off x="1279089" y="10"/>
            <a:ext cx="1091291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1" y="1020431"/>
            <a:ext cx="10225530" cy="147501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Title Lorem Ipsum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0" y="2495445"/>
            <a:ext cx="10225530" cy="590321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Sit Dolor Amet</a:t>
            </a:r>
          </a:p>
        </p:txBody>
      </p:sp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786C5932-3F73-4EA8-82BB-0BEF0A25845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248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25829"/>
    </mc:Choice>
    <mc:Fallback>
      <p:transition spd="slow" advTm="258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9751CB9-7B25-4EB8-9A6F-82F822549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317383-CF3B-4B02-9512-BECBEF636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D4C7A0-6DF2-4F2D-A45D-F11158297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F3943D-BCB6-4B31-809D-A00568648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9373A6F-2E1F-4613-8E1D-D68057D29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01200"/>
            <a:ext cx="3707477" cy="562497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494DC5-9FD3-4FD1-BC23-A941711CC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55" y="702155"/>
            <a:ext cx="3409783" cy="130036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garage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9010F-F898-40C8-AC0C-8E877FC3E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55" y="2177142"/>
            <a:ext cx="3409782" cy="382360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200">
                <a:solidFill>
                  <a:srgbClr val="FFFFFF"/>
                </a:solidFill>
              </a:rPr>
              <a:t>Original structure is not wide enough to accommodate two cars side by side</a:t>
            </a:r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rgbClr val="FFFFFF"/>
                </a:solidFill>
              </a:rPr>
              <a:t>Want to protect the integrity of the fantastic 45” Oak Tree in backyard</a:t>
            </a:r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rgbClr val="FFFFFF"/>
                </a:solidFill>
              </a:rPr>
              <a:t>Existing garage not original to 1905 – was built in 1939</a:t>
            </a:r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rgbClr val="FFFFFF"/>
                </a:solidFill>
              </a:rPr>
              <a:t>Strategy is to keep South &amp; East walls, build new North &amp; West walls</a:t>
            </a:r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rgbClr val="FFFFFF"/>
                </a:solidFill>
              </a:rPr>
              <a:t>Design retains the original structure’s understated style and massing</a:t>
            </a:r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rgbClr val="FFFFFF"/>
                </a:solidFill>
              </a:rPr>
              <a:t>Materials &amp; Finishes will be compatible but differentiated from original</a:t>
            </a:r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rgbClr val="FFFFFF"/>
                </a:solidFill>
              </a:rPr>
              <a:t>Reuse existing wood doors and windows</a:t>
            </a:r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rgbClr val="FFFFFF"/>
                </a:solidFill>
              </a:rPr>
              <a:t>Updated wood garage door that replaces the existing metal door</a:t>
            </a:r>
          </a:p>
          <a:p>
            <a:pPr>
              <a:lnSpc>
                <a:spcPct val="100000"/>
              </a:lnSpc>
            </a:pPr>
            <a:endParaRPr lang="en-US" sz="120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BFA99E-7A20-4867-A0D9-4E0F435B33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9447" y="580869"/>
            <a:ext cx="7325399" cy="6244902"/>
          </a:xfrm>
          <a:prstGeom prst="rect">
            <a:avLst/>
          </a:prstGeom>
        </p:spPr>
      </p:pic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7DED99A6-2536-463E-9CA4-AB34BB7252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4454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60918"/>
    </mc:Choice>
    <mc:Fallback>
      <p:transition spd="slow" advTm="609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772EE4-ED5E-4D3A-A306-B22CF866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47D338-110A-412E-96BA-1E28D3C87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80" y="944752"/>
            <a:ext cx="3259016" cy="1462692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In Closing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94AC0-2985-4015-8526-2F48E8940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513" y="2536031"/>
            <a:ext cx="3123783" cy="367193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>
                <a:solidFill>
                  <a:srgbClr val="FFFFFF"/>
                </a:solidFill>
              </a:rPr>
              <a:t>We are very excited to present this design to you and are looking forward to many years of happiness as members of the South Pasadena community.</a:t>
            </a:r>
          </a:p>
          <a:p>
            <a:pPr marL="0" indent="0">
              <a:buNone/>
            </a:pPr>
            <a:r>
              <a:rPr lang="en-US">
                <a:solidFill>
                  <a:srgbClr val="FFFFFF"/>
                </a:solidFill>
              </a:rPr>
              <a:t>Thank you very much for your time and attention!</a:t>
            </a:r>
          </a:p>
          <a:p>
            <a:pPr marL="0" indent="0">
              <a:buNone/>
            </a:pPr>
            <a:r>
              <a:rPr lang="en-US">
                <a:solidFill>
                  <a:srgbClr val="FFFFFF"/>
                </a:solidFill>
              </a:rPr>
              <a:t>Sincerely,</a:t>
            </a:r>
          </a:p>
          <a:p>
            <a:pPr marL="0" indent="0">
              <a:buNone/>
            </a:pPr>
            <a:r>
              <a:rPr lang="en-US">
                <a:solidFill>
                  <a:srgbClr val="FFFFFF"/>
                </a:solidFill>
              </a:rPr>
              <a:t>The Haralambos Family</a:t>
            </a:r>
          </a:p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790CD7-120D-40D9-B557-0671865AB3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860" t="908" r="8809" b="-909"/>
          <a:stretch/>
        </p:blipFill>
        <p:spPr>
          <a:xfrm>
            <a:off x="4241830" y="601200"/>
            <a:ext cx="7503636" cy="5789365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CAAA16A7-92D8-42D2-903D-3319DA9E00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287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10659"/>
    </mc:Choice>
    <mc:Fallback>
      <p:transition spd="slow" advTm="106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37">
            <a:extLst>
              <a:ext uri="{FF2B5EF4-FFF2-40B4-BE49-F238E27FC236}">
                <a16:creationId xmlns:a16="http://schemas.microsoft.com/office/drawing/2014/main" id="{6B695AA2-4B70-477F-AF90-536B720A1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B92F21-44D0-49F2-B59D-6723737D9B5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23000"/>
          </a:blip>
          <a:srcRect/>
          <a:stretch/>
        </p:blipFill>
        <p:spPr>
          <a:xfrm>
            <a:off x="1279089" y="10"/>
            <a:ext cx="1091291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1" y="1020431"/>
            <a:ext cx="10225530" cy="147501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Title Lorem Ipsum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0" y="2495445"/>
            <a:ext cx="10225530" cy="590321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Sit Dolor Amet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4E6ADE-09FF-4546-8530-65DDF5B95C41}"/>
              </a:ext>
            </a:extLst>
          </p:cNvPr>
          <p:cNvSpPr txBox="1"/>
          <p:nvPr/>
        </p:nvSpPr>
        <p:spPr>
          <a:xfrm>
            <a:off x="965199" y="1757937"/>
            <a:ext cx="8581938" cy="2950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Project Scope is divided into three parts: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Remodel 1/3 of the 1</a:t>
            </a:r>
            <a:r>
              <a:rPr lang="en-US" baseline="30000" dirty="0">
                <a:solidFill>
                  <a:schemeClr val="bg1"/>
                </a:solidFill>
              </a:rPr>
              <a:t>st</a:t>
            </a:r>
            <a:r>
              <a:rPr lang="en-US" dirty="0">
                <a:solidFill>
                  <a:schemeClr val="bg1"/>
                </a:solidFill>
              </a:rPr>
              <a:t> floor – kitchen, great room and powder room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Work is concentrated in previously altered areas of the home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Maintains the original rooms to home – living room, dinning room and office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Add new second floor – three bedrooms and two bathrooms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One of the bedrooms will use already existing attic space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Expand the existing nonconforming garage to allow two cars to park side by side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136A87B5-CA11-4E2F-B2F0-4D5B1F48314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5187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28544"/>
    </mc:Choice>
    <mc:Fallback>
      <p:transition spd="slow" advTm="285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3FD90186-F30E-41DE-BCC9-06B6C412E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85D03C-9253-4960-A59A-D7DB4C73FBA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1" t="13654" r="-283" b="10779"/>
          <a:stretch/>
        </p:blipFill>
        <p:spPr>
          <a:xfrm>
            <a:off x="-1" y="10"/>
            <a:ext cx="7554140" cy="4266944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F3210EB2-7484-41FF-8189-5C048F60C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267831"/>
            <a:ext cx="7552502" cy="2590169"/>
          </a:xfrm>
          <a:prstGeom prst="rect">
            <a:avLst/>
          </a:prstGeom>
          <a:solidFill>
            <a:srgbClr val="465359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345" y="4571122"/>
            <a:ext cx="6591957" cy="103790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Minimize impact on the neighborhood’s character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345" y="5603909"/>
            <a:ext cx="6591957" cy="52579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FFFFFF">
                    <a:alpha val="75000"/>
                  </a:srgbClr>
                </a:solidFill>
              </a:rPr>
              <a:t>(see 5/a0.25)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D9A18B0-0782-44A1-B999-5A0B4F62A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39" y="4220158"/>
            <a:ext cx="7554921" cy="914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B92F21-44D0-49F2-B59D-6723737D9B5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20000"/>
          </a:blip>
          <a:srcRect l="37045" r="20519" b="1"/>
          <a:stretch/>
        </p:blipFill>
        <p:spPr>
          <a:xfrm>
            <a:off x="7554141" y="10"/>
            <a:ext cx="4637861" cy="6857990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74E468B1-8EA7-411D-B785-E24321C1C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11429" y="-460"/>
            <a:ext cx="9144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9E7E7C-B1ED-481A-B1EB-FB2A647C0593}"/>
              </a:ext>
            </a:extLst>
          </p:cNvPr>
          <p:cNvSpPr txBox="1"/>
          <p:nvPr/>
        </p:nvSpPr>
        <p:spPr>
          <a:xfrm>
            <a:off x="7914241" y="1665825"/>
            <a:ext cx="39176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Locating two story addition on back 1/3 of the 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Set back 22’ from original peak (see picture)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Massing &amp; Volume of addition is compatible with the neighbors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Impact from front view is minimal (see next slide)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BF26A061-2DEA-4434-BE4B-9C1E80CDC46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139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925"/>
    </mc:Choice>
    <mc:Fallback>
      <p:transition spd="slow" advTm="249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FB82883-1DC0-4BE1-A607-009095F33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FE855D-9C77-4AD8-A25A-32A318ACDC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06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9FA98EAA-A866-4C95-A2A8-44E46FBAD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56000">
                <a:schemeClr val="tx1">
                  <a:alpha val="39000"/>
                </a:schemeClr>
              </a:gs>
              <a:gs pos="100000">
                <a:schemeClr val="tx1">
                  <a:alpha val="8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661B6A-50A4-4F1E-87E6-D2D8A2E46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1830" y="1983185"/>
            <a:ext cx="7755418" cy="7608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dirty="0">
                <a:solidFill>
                  <a:schemeClr val="bg1">
                    <a:lumMod val="65000"/>
                  </a:schemeClr>
                </a:solidFill>
              </a:rPr>
              <a:t>Minimal front view impact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F29A4E6B-CC23-4D41-A41F-16BF7F6128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906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986"/>
    </mc:Choice>
    <mc:Fallback>
      <p:transition spd="slow" advTm="89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0401440-1DC9-4C9E-A3BA-4DECEEB46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84CF90-1633-4364-9E29-60FA7DEDBC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8687" y="447234"/>
            <a:ext cx="9719077" cy="345027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6B822CC-7DA9-4417-AA94-64CEB676F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219240"/>
            <a:ext cx="11301984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A01E88-71CC-4FF3-9E81-51E0C32B4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359623"/>
            <a:ext cx="11303626" cy="2051143"/>
          </a:xfrm>
          <a:prstGeom prst="rect">
            <a:avLst/>
          </a:prstGeom>
          <a:solidFill>
            <a:srgbClr val="465359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6AE8E5-07B7-4220-9EF5-FE5CDF629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600" y="4596992"/>
            <a:ext cx="3353432" cy="1607013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Height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3B238-5F8E-4F59-88FE-9411B8AF4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1491" y="4596992"/>
            <a:ext cx="7240909" cy="160701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300">
                <a:solidFill>
                  <a:srgbClr val="FFFFFF"/>
                </a:solidFill>
              </a:rPr>
              <a:t>Max height allowed is 35’-0”</a:t>
            </a:r>
          </a:p>
          <a:p>
            <a:pPr lvl="1">
              <a:lnSpc>
                <a:spcPct val="90000"/>
              </a:lnSpc>
            </a:pPr>
            <a:r>
              <a:rPr lang="en-US" sz="1300">
                <a:solidFill>
                  <a:srgbClr val="FFFFFF"/>
                </a:solidFill>
              </a:rPr>
              <a:t>Proposed height is 25’-2”</a:t>
            </a:r>
          </a:p>
          <a:p>
            <a:pPr>
              <a:lnSpc>
                <a:spcPct val="90000"/>
              </a:lnSpc>
            </a:pPr>
            <a:r>
              <a:rPr lang="en-US" sz="1300">
                <a:solidFill>
                  <a:srgbClr val="FFFFFF"/>
                </a:solidFill>
              </a:rPr>
              <a:t>We arrived at 25’-2” by keeping a reasonable second floor clear height of 8’-3”</a:t>
            </a:r>
          </a:p>
          <a:p>
            <a:pPr>
              <a:lnSpc>
                <a:spcPct val="90000"/>
              </a:lnSpc>
            </a:pPr>
            <a:r>
              <a:rPr lang="en-US" sz="1300">
                <a:solidFill>
                  <a:srgbClr val="FFFFFF"/>
                </a:solidFill>
              </a:rPr>
              <a:t>Followed existing roof slope of 6” in 12”</a:t>
            </a:r>
          </a:p>
          <a:p>
            <a:pPr>
              <a:lnSpc>
                <a:spcPct val="90000"/>
              </a:lnSpc>
            </a:pPr>
            <a:r>
              <a:rPr lang="en-US" sz="1300">
                <a:solidFill>
                  <a:srgbClr val="FFFFFF"/>
                </a:solidFill>
              </a:rPr>
              <a:t>If you see the sightline study (previously shown) you barely see the addition from the opposite side sidewalk</a:t>
            </a: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45D1A05E-CB18-407F-A7E1-9B713F415F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076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24191"/>
    </mc:Choice>
    <mc:Fallback>
      <p:transition spd="slow" advTm="241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8C97474-5879-4DB5-B4F3-F0357104B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31CBB7-4817-4B54-A7F9-0AE2D0C47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7029" y="457200"/>
            <a:ext cx="5010912" cy="9144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5D1B8E-FEAF-4B35-AC34-BE486FD87A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145" y="-6166"/>
            <a:ext cx="6275069" cy="685799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6BC321D-B05F-4857-8880-97F61B9B7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7791" y="601200"/>
            <a:ext cx="5009388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06047D-573A-493E-9472-38D830BA6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606" y="938022"/>
            <a:ext cx="4597758" cy="118872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addition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E9B30-6E75-4E5C-9E18-21FAC26F0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3606" y="2340864"/>
            <a:ext cx="4597758" cy="379323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Based on FAR, maximum size of structure allowed is 2,970 sq ft</a:t>
            </a:r>
          </a:p>
          <a:p>
            <a:r>
              <a:rPr lang="en-US" dirty="0">
                <a:solidFill>
                  <a:srgbClr val="FFFFFF"/>
                </a:solidFill>
              </a:rPr>
              <a:t>Total proposed – 2,837 sq ft (133 sq ft under the maximum)</a:t>
            </a:r>
          </a:p>
          <a:p>
            <a:r>
              <a:rPr lang="en-US" dirty="0">
                <a:solidFill>
                  <a:srgbClr val="FFFFFF"/>
                </a:solidFill>
              </a:rPr>
              <a:t>Of the 2,837 sq ft proposed – 230 sq ft is area inside existing attic space, so it does not contribute to size and volume of the addition (see next slide)</a:t>
            </a:r>
          </a:p>
          <a:p>
            <a:r>
              <a:rPr lang="en-US" dirty="0">
                <a:solidFill>
                  <a:srgbClr val="FFFFFF"/>
                </a:solidFill>
              </a:rPr>
              <a:t>Actual size of the addition – 2,607 sq ft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If you divide 2,607 in 1,660 (existing house), the addition is 1.57% bigger than existing</a:t>
            </a:r>
          </a:p>
        </p:txBody>
      </p:sp>
      <p:pic>
        <p:nvPicPr>
          <p:cNvPr id="18" name="Audio 17">
            <a:hlinkClick r:id="" action="ppaction://media"/>
            <a:extLst>
              <a:ext uri="{FF2B5EF4-FFF2-40B4-BE49-F238E27FC236}">
                <a16:creationId xmlns:a16="http://schemas.microsoft.com/office/drawing/2014/main" id="{47D9FABB-449A-41D1-9C6A-AD3EC1387B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211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32169"/>
    </mc:Choice>
    <mc:Fallback>
      <p:transition spd="slow" advTm="321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04BED40-EAF7-4E55-AFF7-2CD840EBD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E2ECE7-2129-4FB1-A861-27D299992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02156"/>
            <a:ext cx="6309003" cy="1013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utilizing existing attic space</a:t>
            </a:r>
          </a:p>
        </p:txBody>
      </p:sp>
      <p:sp>
        <p:nvSpPr>
          <p:cNvPr id="37" name="Rectangle 22">
            <a:extLst>
              <a:ext uri="{FF2B5EF4-FFF2-40B4-BE49-F238E27FC236}">
                <a16:creationId xmlns:a16="http://schemas.microsoft.com/office/drawing/2014/main" id="{F367CCF1-BB1E-41CF-8499-94A870C33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CD8B04C0-BD1B-45B8-ACE4-E2F877660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4" y="1896533"/>
            <a:ext cx="6309003" cy="396226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Layout takes advantage of existing attic space to create the third bedroom without adding any extra volume or massing</a:t>
            </a:r>
          </a:p>
          <a:p>
            <a:r>
              <a:rPr lang="en-US" dirty="0">
                <a:solidFill>
                  <a:schemeClr val="tx2"/>
                </a:solidFill>
              </a:rPr>
              <a:t>Of the proposed 1,177 sq ft addition, 230 sq ft is area inside existing attic space – does not contribute to size and volume of the addition</a:t>
            </a:r>
          </a:p>
          <a:p>
            <a:r>
              <a:rPr lang="en-US" dirty="0">
                <a:solidFill>
                  <a:schemeClr val="tx2"/>
                </a:solidFill>
              </a:rPr>
              <a:t>The ceiling of this bedroom (bedroom 3) is sloped and should make for an interesting kid's room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43C00C-3E7B-4870-8931-6CFA16D1A9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398" t="-1361" r="12645" b="1361"/>
          <a:stretch/>
        </p:blipFill>
        <p:spPr>
          <a:xfrm>
            <a:off x="7521283" y="10"/>
            <a:ext cx="4670717" cy="6857990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AB2D3CAD-C5E3-486E-8E09-11E1236438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937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283"/>
    </mc:Choice>
    <mc:Fallback>
      <p:transition spd="slow" advTm="192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FBB53F82-F191-4EEB-AB7B-F69E634FA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F95F01-4D9C-4614-B7A0-438E85FDB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>
            <a:normAutofit/>
          </a:bodyPr>
          <a:lstStyle/>
          <a:p>
            <a:r>
              <a:rPr lang="en-US" dirty="0"/>
              <a:t>Respect the character-defining features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616AA08-3831-473D-B61B-89484A33C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431B918-3A1C-46BA-9430-CAD97D9DA0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400935A-2F82-4DC4-A4E1-E12EFB8C27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3D5D599-1CAE-4C92-B5AE-8E51AF6D4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chemeClr val="bg1"/>
          </a:solidFill>
          <a:ln w="38100">
            <a:solidFill>
              <a:srgbClr val="4653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3C605A7-A85A-437D-AEAC-4D6311F295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00" r="6629" b="1"/>
          <a:stretch/>
        </p:blipFill>
        <p:spPr>
          <a:xfrm>
            <a:off x="827497" y="2499053"/>
            <a:ext cx="4655143" cy="3405393"/>
          </a:xfrm>
          <a:prstGeom prst="rect">
            <a:avLst/>
          </a:prstGeom>
        </p:spPr>
      </p:pic>
      <p:sp>
        <p:nvSpPr>
          <p:cNvPr id="20" name="Content Placeholder 8">
            <a:extLst>
              <a:ext uri="{FF2B5EF4-FFF2-40B4-BE49-F238E27FC236}">
                <a16:creationId xmlns:a16="http://schemas.microsoft.com/office/drawing/2014/main" id="{167C2066-BC73-4BCB-BD10-B85D8EEE6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805" y="2180496"/>
            <a:ext cx="5275001" cy="4045683"/>
          </a:xfrm>
        </p:spPr>
        <p:txBody>
          <a:bodyPr>
            <a:normAutofit/>
          </a:bodyPr>
          <a:lstStyle/>
          <a:p>
            <a:r>
              <a:rPr lang="en-US" dirty="0"/>
              <a:t>Keeping (on the exterior) the ornate front porch</a:t>
            </a:r>
          </a:p>
          <a:p>
            <a:r>
              <a:rPr lang="en-US" dirty="0"/>
              <a:t>Keeping the dominant 6:12 roof line</a:t>
            </a:r>
          </a:p>
          <a:p>
            <a:r>
              <a:rPr lang="en-US" dirty="0"/>
              <a:t>Keeping river rock and plaster firebox/chimney</a:t>
            </a:r>
          </a:p>
          <a:p>
            <a:r>
              <a:rPr lang="en-US" dirty="0"/>
              <a:t>Keeping dinning room pop-out on the south elevation</a:t>
            </a:r>
          </a:p>
          <a:p>
            <a:r>
              <a:rPr lang="en-US" dirty="0"/>
              <a:t>Keeping interior living room, fireplace, office, dinning room beam ceiling and built-in butler's cabinet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8CE79F70-04CC-48C3-A37D-C7E4785433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914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115"/>
    </mc:Choice>
    <mc:Fallback>
      <p:transition spd="slow" advTm="221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BB53F82-F191-4EEB-AB7B-F69E634FA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8D3578-AD8F-4089-BFA4-45E4A7C26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>
            <a:normAutofit/>
          </a:bodyPr>
          <a:lstStyle/>
          <a:p>
            <a:r>
              <a:rPr lang="en-US" dirty="0"/>
              <a:t>Materials and finishes compatible but differentiated from the original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16AA08-3831-473D-B61B-89484A33C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31B918-3A1C-46BA-9430-CAD97D9DA0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400935A-2F82-4DC4-A4E1-E12EFB8C27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3D5D599-1CAE-4C92-B5AE-8E51AF6D4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chemeClr val="bg1"/>
          </a:solidFill>
          <a:ln w="38100">
            <a:solidFill>
              <a:srgbClr val="4653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4B2BAE-2D38-4738-A28B-DD6451FA5A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068"/>
          <a:stretch/>
        </p:blipFill>
        <p:spPr>
          <a:xfrm>
            <a:off x="573760" y="2976364"/>
            <a:ext cx="5150183" cy="245394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1B4A3-1224-4B96-9965-2C546B693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805" y="2180496"/>
            <a:ext cx="5275001" cy="404568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/>
              <a:t>Exterior finish of first floor will use 8” wood siding (instead of 6” on the original)</a:t>
            </a:r>
          </a:p>
          <a:p>
            <a:pPr>
              <a:lnSpc>
                <a:spcPct val="90000"/>
              </a:lnSpc>
            </a:pPr>
            <a:r>
              <a:rPr lang="en-US" sz="1500"/>
              <a:t>Will add a “belly band” and change to wood shingles on second floor</a:t>
            </a:r>
          </a:p>
          <a:p>
            <a:pPr lvl="1">
              <a:lnSpc>
                <a:spcPct val="90000"/>
              </a:lnSpc>
            </a:pPr>
            <a:r>
              <a:rPr lang="en-US" sz="1500"/>
              <a:t>Very typical Craftsman detail that helps further articulate addition</a:t>
            </a:r>
          </a:p>
          <a:p>
            <a:pPr>
              <a:lnSpc>
                <a:spcPct val="90000"/>
              </a:lnSpc>
            </a:pPr>
            <a:r>
              <a:rPr lang="en-US" sz="1500"/>
              <a:t>New wood windows and doors</a:t>
            </a:r>
          </a:p>
          <a:p>
            <a:pPr lvl="1">
              <a:lnSpc>
                <a:spcPct val="90000"/>
              </a:lnSpc>
            </a:pPr>
            <a:r>
              <a:rPr lang="en-US" sz="1500"/>
              <a:t>Compatible yet simplified in design</a:t>
            </a:r>
          </a:p>
          <a:p>
            <a:pPr>
              <a:lnSpc>
                <a:spcPct val="90000"/>
              </a:lnSpc>
            </a:pPr>
            <a:r>
              <a:rPr lang="en-US" sz="1500"/>
              <a:t>New roof ridge attic vents will follow the original with a subtle change in size</a:t>
            </a:r>
          </a:p>
          <a:p>
            <a:pPr>
              <a:lnSpc>
                <a:spcPct val="90000"/>
              </a:lnSpc>
            </a:pPr>
            <a:r>
              <a:rPr lang="en-US" sz="1500"/>
              <a:t>Rafter tails and eave supports match existing</a:t>
            </a:r>
          </a:p>
          <a:p>
            <a:pPr>
              <a:lnSpc>
                <a:spcPct val="90000"/>
              </a:lnSpc>
            </a:pPr>
            <a:r>
              <a:rPr lang="en-US" sz="1500"/>
              <a:t>Copper gutters and downspouts will finish the addition</a:t>
            </a:r>
          </a:p>
          <a:p>
            <a:pPr>
              <a:lnSpc>
                <a:spcPct val="90000"/>
              </a:lnSpc>
            </a:pPr>
            <a:r>
              <a:rPr lang="en-US" sz="1500"/>
              <a:t>New Charcoal Presidential TL roofing will be used in both new and existing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C06D6D0D-05D0-43C2-AEEF-CE32884E94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43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898"/>
    </mc:Choice>
    <mc:Fallback>
      <p:transition spd="slow" advTm="418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3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6D3478-2986-4664-940C-67E0CAA21E04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B116C154-5A0F-4CDC-8C15-D2E2158464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6C3F92-CC28-42D8-BF09-0770755510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{924BE5C1-C1C6-44D0-8B0F-0554DAD00B18}tf56535239_win32</Template>
  <TotalTime>275</TotalTime>
  <Words>667</Words>
  <Application>Microsoft Office PowerPoint</Application>
  <PresentationFormat>Widescreen</PresentationFormat>
  <Paragraphs>64</Paragraphs>
  <Slides>11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Franklin Gothic Book</vt:lpstr>
      <vt:lpstr>Franklin Gothic Demi</vt:lpstr>
      <vt:lpstr>Wingdings 2</vt:lpstr>
      <vt:lpstr>DividendVTI</vt:lpstr>
      <vt:lpstr>Title Lorem Ipsum</vt:lpstr>
      <vt:lpstr>Title Lorem Ipsum</vt:lpstr>
      <vt:lpstr>Minimize impact on the neighborhood’s character</vt:lpstr>
      <vt:lpstr>Minimal front view impact</vt:lpstr>
      <vt:lpstr>Height</vt:lpstr>
      <vt:lpstr>addition</vt:lpstr>
      <vt:lpstr>utilizing existing attic space</vt:lpstr>
      <vt:lpstr>Respect the character-defining features</vt:lpstr>
      <vt:lpstr>Materials and finishes compatible but differentiated from the original</vt:lpstr>
      <vt:lpstr>garage</vt:lpstr>
      <vt:lpstr>In Closing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Michl Haralambos</dc:creator>
  <cp:lastModifiedBy>Michl Haralambos</cp:lastModifiedBy>
  <cp:revision>10</cp:revision>
  <dcterms:created xsi:type="dcterms:W3CDTF">2021-03-16T23:38:57Z</dcterms:created>
  <dcterms:modified xsi:type="dcterms:W3CDTF">2021-03-17T23:23:51Z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