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tags/tag9.xml" ContentType="application/vnd.openxmlformats-officedocument.presentationml.tags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5:42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080">
    <iact:property name="dataType"/>
    <iact:actionData xml:id="d0">
      <inkml:trace xmlns:inkml="http://www.w3.org/2003/InkML" xml:id="stk0" contextRef="#ctx0" brushRef="#br0">3087 7779 0,'17'17'112,"54"1"-96,0-18-8,-1 35 0,-17 1-1,18-36 2,-1 70-1,-52-52 3,35-1 5,-18 1-7,-17-18-2,17 0 9,0 18-8,0-1 1,-17-17-2,0 0 1,17 0 8,18 0-8,-18 0 0,-17 0 0,35 0 1,0 18-1,-18-18-1,0 0 1,1 0 0,16 0 0,-34 0 0,0 0 0,-1 0 0,19 0 8,-19 0-7,36 0-2,-35 0 2,35 0 14,-36 0-15,1 0 1,17 0 0,-17 0 15,17 0-18,-17 0 2,-1 0 1,1 0-2,0-18 2,-1 1-1,1 17-1,0 0 2,17 0 7,-17 0-8,-1 0 0,1 0 7,0 0 1,17 0-7,0 0-3,-17 0 4,17 0-3,0 0 3,-17 0-3,0 0 0,-1 0 2,18 0 8,-17 0-11,53-18 3,-54 18-1,-17-18 0,18 1 0,-18-18 0,18-1 0,17 1 0,-18 0-1,36 17 2,-17 0-2,-1 1 3,-17-36-3,-18 35 1,53-17-1,-18 0 1,0-1 1,0 1-2,-35 17 2,0-17-2,18-18 1,-18 18 0,0 0 1,35-1 0,-17 19-1,0-36-1,-18 35 2,0 1-3,0-19 3,0 19-1,0-19-1,17 1 1,-17 17 1,0-17-2,0 18 2,0-19-2,0 1 1,0-18 1,0 0-2,0 18 1,0-18 1,0 0-1,0 35-1,0-70 2,0 53-1,0 0 0,0 17-1,0-17 2,0-1-2,0 1 1,0-18 0,0 0 0,0 18 1,0 0-2,0 17 2,-35-105 11,17 87-16,-17-52 4,17 71-1,18-1 2,0 0-1,0 1-1,0-1 2,0 0 7,0 1 0,0-1 0,0 0 15,0 1-15,0-1 0,-17 1 96,-1-1-103,-52-17-2,34 35 2,-17 0-1,-17 0 0,17-18-1,0 18 3,0 0-3,0-18 1,35 1 0,-17 17 0,0 0 0,-18-18 0,35 18 0,-17 0 8,17 0-8,-34 0-1,34 0 1,-17 0 0,17 0 0,-17 0 0,17 0 1,-17 0-2,17 0 1,-52 0 1,52 0 0,-53 0-1,18-18-2,36 1 4,-18 17-4,-1 0 2,19 0 2,-36 0-1,35 0-4,0 0 4,-17 0-1,0 0-1,-18 0 2,18-18-1,-1 18-1,1 0 2,-18 0-1,-17-35-1,34 35 2,1 0-2,17 0 2,1 0-2,-18 0 58,-1 0-58,-34-18 3,34 1-4,19 17 2,-36 0 1,35 0-1,-17-18 0,17 18 0,1 0 55,-1 0-45,0 0-12,1 0 2,-19 0 0,-16 0 1,34 0 0,-35 0-4,35 0 5,1 18-3,-1-18 2,-35 35-2,36-17 2,-1-1-1,-17 1 9,17-18-9,18 35-1,-18-17 1,-17-1-1,35 36 1,-53-17 1,36-19-1,-1 18 1,0 1-2,1-19 0,-1 19 9,0-19-6,1 1-4,-54-18 4,53 0-3,-52 18-1,70 17 3,-35 18-1,17-18 1,18-17-2,-35 17 1,-1-17 1,36 17 0,0-17-2,-17 34 1,17-34-1,-35 17 2,17-17-1,0 35-1,1-35 1,-1-18 0,0 17 2,-35 1-3,36-18 0,-1 53 1,18-36 0,0 19 0,0-19 2,0 19-3,0-1 0,-18-17 1,1 17 8,17-18-7,0 1 15,0 0-7,35 17 110,-17-17-120,35 17 3,-36-17-4,19 52 1,-19-52 2,36 35 1,18 17-3,-18-35 1,-36-17-1,1 0 1,17-1 0,-52 19 80,17-19-80,0 1 1,17 0 0,36 35-2,-35-36 2,17 36-3,-17-35 4,-1-36 94,-52 18-42,17 0-52,36 35 30,0-17-33,35 17 0,-36-17 2,1 0-1,17 17 1,-17-18 14,52 36-6,-52-35-9,0-18-1</inkml:trace>
    </iact:actionData>
  </iact:action>
  <iact:action type="add" startTime="20369">
    <iact:property name="dataType"/>
    <iact:actionData xml:id="d1">
      <inkml:trace xmlns:inkml="http://www.w3.org/2003/InkML" xml:id="stk1" contextRef="#ctx0" brushRef="#br0">9737 6332 0</inkml:trace>
    </iact:actionData>
  </iact:action>
  <iact:action type="add" startTime="22157">
    <iact:property name="dataType"/>
    <iact:actionData xml:id="d2">
      <inkml:trace xmlns:inkml="http://www.w3.org/2003/InkML" xml:id="stk2" contextRef="#ctx0" brushRef="#br0">9790 6050 0</inkml:trace>
    </iact:actionData>
  </iact:action>
  <iact:action type="add" startTime="23549">
    <iact:property name="dataType"/>
    <iact:actionData xml:id="d3">
      <inkml:trace xmlns:inkml="http://www.w3.org/2003/InkML" xml:id="stk3" contextRef="#ctx0" brushRef="#br0">11218 5944 0,'0'18'79,"0"17"-72</inkml:trace>
    </iact:actionData>
  </iact:action>
  <iact:action type="add" startTime="25209">
    <iact:property name="dataType"/>
    <iact:actionData xml:id="d4">
      <inkml:trace xmlns:inkml="http://www.w3.org/2003/InkML" xml:id="stk4" contextRef="#ctx0" brushRef="#br0">11501 6879 0</inkml:trace>
    </iact:actionData>
  </iact:action>
  <iact:action type="add" startTime="26161">
    <iact:property name="dataType"/>
    <iact:actionData xml:id="d5">
      <inkml:trace xmlns:inkml="http://www.w3.org/2003/InkML" xml:id="stk5" contextRef="#ctx0" brushRef="#br0">11518 7320 0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6:17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36">
    <iact:property name="dataType"/>
    <iact:actionData xml:id="d0">
      <inkml:trace xmlns:inkml="http://www.w3.org/2003/InkML" xml:id="stk0" contextRef="#ctx0" brushRef="#br0">5627 9013 0,'35'0'94,"-17"0"-86,17 0 49,-17 0-49,-1 0 0,1 0 7,17 0-7,-17 0 48,-1 0-39,1 0-2,17 0 66,-17 0-73,17 0 15,-17 0-14,17 0-1,-17 0 0,17 0 48,-17 0-49,-1 0 19,1 0 20,0 0-29,-1 0-2,1 0 1,17-17 16,-17 17-24,0 0 65,17 0 22,-18 0-87,1 0 1,17 0 23,-17 0-26,0 0 83,17 0-80,-17 0 13,-1 0 27,1 0-33,-1 0 0,1 0 0,0 0 1,-1 0 15,19 0-1,-19 0-23,19 0 0,-19 0 0,19 0 48,-19 0-48,18 0 50,-17 0-52,0 0 66,17 0-55,-17 0-9,-1-18-1,1 18 138,17 0 0,-17 0-138,17 0 160,-17 0-159,-1 0 177</inkml:trace>
    </iact:actionData>
  </iact:action>
  <iact:action type="add" startTime="16923">
    <iact:property name="dataType"/>
    <iact:actionData xml:id="d1">
      <inkml:trace xmlns:inkml="http://www.w3.org/2003/InkML" xml:id="stk1" contextRef="#ctx0" brushRef="#br0">1640 6174 0,'18'0'128,"17"0"-121,54 0 1,-37 0 0,19 0 0,17 17 0,0 1 1,-17 17-1,17-17 0,-17-1 0,-54-17 0,19 0 0,-19 0 15,19 0 10,-19 0-25,18 0 0,1 0 0,34 71 0,-52-53 0,17-18 0,-17 0-1,-1 0 97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6:36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63">
    <iact:property name="dataType"/>
    <iact:actionData xml:id="d0">
      <inkml:trace xmlns:inkml="http://www.w3.org/2003/InkML" xml:id="stk0" contextRef="#ctx0" brushRef="#br0">17004 5098 0,'-53'0'22,"35"-18"19,1 18-25,-19-18-7,-16 18-3,34 0 4,-17-17-3,-18 17 0,17 0 1,1 0 0,0 0 0,17 0 1,1 0 16,-1 0-19,-35 0 3,35 0-1,-17 0 0,17 0-1,1 0 1,-1 0 8,1 0 0,-1 0 33,-17 0-34,17 0-7,0 17 1,1 19 23,17-19-25,0 1 17,0 0-14,0-1-3,0 1 9,0-1-8,0 1 16,0 0-17,0-1 2,0 1 7,0 0-9,0-1 5,0 1 5,0 0 0,0-1-3,0 1-5,0 17-2,0-17 3,0-1-4,0 1 2,0 0 0,0 17 8,0-17-7,0-1 14,0 1-6,0 0 16,35-1-18,-17-17-7,-18 18 0,35 17 8,-17-17-8,-1-1 0,1 19 9,17-1-10,-17-17 0,35-1 9,-18 1-7,0-18-1,-17 17 0,52 1 0,-17 0 1,-35-18 13,0 0-5,-1 0-10,19 0 1,-19 0 0,1 0 0,-1 0 0,1 0 0,0 0-1,17 0 19,0 0-18,-17 0-2,0-18 3,-1 0 16,1 18 71,17 0-63,18 0-26,-18 0 2,1 0-1,-19 0-2,18 0 2,18 0 65,-35 0-66,0 0 82,-1-17-82,1 17 2,0 0-1,17 0 0,18 0-1,-18 0 2,0 0-2,-17 0 2,0 0-2,17 0 2,-17 0-2,17 0 1,-18 0 0,1 0 1,17 0-2,-17-18 1,0 18 9,35 0-1,-36 0-8,18 0 1,-17 0-2,17 0 1,-17 0 0,17 0 0,-17-17 0,17 17 1,-17 0-3,0 0 34,-1-18-23,18 18 30,-17 0-39,17-35 16,-17 17-16,0 0 2,17 18 36,-17-17-38,-1-1 0,1 18 8,-1-18-8,19 18 2,-19 0-3,1-17 1,0-1 7,-1 1 18,1 17-17,0-18 0,-1 0 17,-17 1 46,0-1-63,0 0 0,0-17 1,0 17-10,0 1 1,0-18 24,0 17-23,-35-17 78,17 17-80,1 0 17,-36-17 8,35 17-24,0 1 1,1-1-1,-1 0 0,1 1 8,-1-1 32,0-17-16,18 17-25,-17 1 161,-19 17-158,19 0-3,-1 0 9,0 0-8,-17 0 0,18 0-1,-19 0 2,-17 0-2,18 0 3,0 0-4,-1 0 2,1 0 1,0 0-1,17 0 0,-17 0 47,0 0-47,-1 0 0,1 0 1,0 0-2,17 0 1,-17-18 2,17 18-2,-35 0-2,36 0 3,-18 0 31,17 0-32,-17 0 16,17 0-16,-53-18 1,54 18-2,-1 0 0,-17-35 9,17 17-6,-17 18 14,17 0-18,-17 0 68,17 0-67,1 0 2,-19 0-2,1 0 1,18 0-1,-19 0 19,19 0-19,-19 0 2,19 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6:49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49">
    <iact:property name="dataType"/>
    <iact:actionData xml:id="d0">
      <inkml:trace xmlns:inkml="http://www.w3.org/2003/InkML" xml:id="stk0" contextRef="#ctx0" brushRef="#br0">15064 6615 0,'53'-18'94,"-36"18"-85</inkml:trace>
    </iact:actionData>
  </iact:action>
  <iact:action type="add" startTime="11600">
    <iact:property name="dataType"/>
    <iact:actionData xml:id="d1">
      <inkml:trace xmlns:inkml="http://www.w3.org/2003/InkML" xml:id="stk1" contextRef="#ctx0" brushRef="#br0">16722 5556 0</inkml:trace>
    </iact:actionData>
  </iact:action>
  <iact:action type="add" startTime="12544">
    <iact:property name="dataType"/>
    <iact:actionData xml:id="d2">
      <inkml:trace xmlns:inkml="http://www.w3.org/2003/InkML" xml:id="stk2" contextRef="#ctx0" brushRef="#br0">18574 6826 0</inkml:trace>
    </iact:actionData>
  </iact:action>
  <iact:action type="add" startTime="13565">
    <iact:property name="dataType"/>
    <iact:actionData xml:id="d3">
      <inkml:trace xmlns:inkml="http://www.w3.org/2003/InkML" xml:id="stk3" contextRef="#ctx0" brushRef="#br0">18803 8026 0,'0'-18'15,"-35"18"0,17 0-6,1 0-1</inkml:trace>
    </iact:actionData>
  </iact:action>
  <iact:action type="add" startTime="14620">
    <iact:property name="dataType"/>
    <iact:actionData xml:id="d4">
      <inkml:trace xmlns:inkml="http://www.w3.org/2003/InkML" xml:id="stk4" contextRef="#ctx0" brushRef="#br0">17427 5080 0,'-17'0'30</inkml:trace>
    </iact:actionData>
  </iact:action>
  <iact:action type="add" startTime="15117">
    <iact:property name="dataType"/>
    <iact:actionData xml:id="d5">
      <inkml:trace xmlns:inkml="http://www.w3.org/2003/InkML" xml:id="stk5" contextRef="#ctx0" brushRef="#br0">17198 5080 0</inkml:trace>
    </iact:actionData>
  </iact:action>
  <iact:action type="add" startTime="16340">
    <iact:property name="dataType"/>
    <iact:actionData xml:id="d6">
      <inkml:trace xmlns:inkml="http://www.w3.org/2003/InkML" xml:id="stk6" contextRef="#ctx0" brushRef="#br0">18874 8608 0,'17'0'79,"1"-18"-64,0 1-6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7:06.9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39">
    <iact:property name="dataType"/>
    <iact:actionData xml:id="d0">
      <inkml:trace xmlns:inkml="http://www.w3.org/2003/InkML" xml:id="stk0" contextRef="#ctx0" brushRef="#br0">1711 13705 0,'18'0'307,"35"0"-291,-36 0-8,18 0 32,-17 0-32,17 0 0,-17 0 0,17 0 33,-17 0-34,35 0 49,-36 0-47,19 0 14,-19 0-14,1 0-2,0 0 9,-1 0-9,19 0 33,-19 0-32,18 0 17,-17 0-16,0 0 30,-1 0-7,1 0 16,17 18 16,-17-18-55,0 0 78,70 18-70,-71-1-11,1-17 3,17 0 6,-17 0-5,53 0 29,-54 0-30,1 0-3,17 0 12,-17 0-11,17 0 1,53 0 0,-35 36 1,-35-19-1,-1-17 0,36 0 8,-35 0-8,17 36 1,-17-19-2,52 1 34,-52-18-34,53 0-1,-54 0 3,1 17-1,0-17 0,17 0 0,-18 0 1,19 0-1,-19 0 0,1 0-1,0 0 9,-1 0-7,1 0-1,0 0-1,35 0 1,-36 0 0,1 0 0,-1 0 0,36 0 0,-35 0 0,70 0 2,-53 0-4,1 0 2,-19 0 0,36 0 0,-17 0 1,-1 0-2,0 0 1,18 0 1,-35 0-1,-1 0-1,19 0 1,-19 0 1,1 0-1,0 0 0,34 0-1,-16-35 1,-19 18 1,1-1-1,0 18-1,-1 0 0,1 0 11,0-18-10,17 18-1,-18 0 0,1 0 4,17 0-6,1 0 20,-19 0-17,1 0 16,35 0-7,-36 0-10,19 0 1,-19 0 0,1 0 0,0 0-1,-1 0 1,1 0 8,35 0 65,-35 0-73,-1 0 1,1 0 5,17 0 181,-17 0-188,17 0 128,-17 0-127,35 0 0,-36 0 1,1 0-1,17 0 0,0 0 192,-17 0-193,0 0 50,-1 0-43,19 0 35,-19 0-41,18 0 129,-17 0-129</inkml:trace>
    </iact:actionData>
  </iact:action>
  <iact:action type="add" startTime="12191">
    <iact:property name="dataType"/>
    <iact:actionData xml:id="d1">
      <inkml:trace xmlns:inkml="http://www.w3.org/2003/InkML" xml:id="stk1" contextRef="#ctx0" brushRef="#br0">1923 9119 0,'0'18'207,"17"0"-190,1-1-2,17-17-7,-17 0 16,52 18 25,-52 0-41,17-1 2,36 1-5,-54-18 3,54 35 2,-36-35-4,54 18 3,-72-18-1,18 17-1,-17-17 2,17 0 7,-17 0-9,17 0 2,-17 0-2,17 0 1,-17 0 1,17 0 0,-17 0-3,35 0 2,-36 0 1,19 0-2,-19 0 1,19 0 0,-1 0 0,18 0 1,-18 0-1,0 0 16,-17 0-17,35 0 1,-18 0 2,-17 0-3,17 0 0,-17 0 2,17 0-1,-17 0-1,17 0 1,-18 0-1,19 0 12,-19 0-13,1 0 2,17 0 8,-17 0-7,17 0 0,-17 0-2,0 0 17,-1 0-17,1 0 3,35 0-3,0 53 1,-36-35 0,1-18 15,0 0-15,34 0 0,-34 0 1,0 18-2,-1-18 0,19 0 2,-19 0-1,19 0 0,-19 0 0,18 0 0,-17 0 1,0 0-2,-1 0 9,19 0 16,-19 0-24,19 0 0,17 0 0,-36 0 0,1 0 8,17 0 1,-17 0-10,17 0 2,-17 0-2,17 0 1,-17 0 0,17-18 1,-18 18-2,1-18 1,0 1 2,-1-1 12,1 18 28,0 0-36,17 0 35,-17 0-42,-1-18 2,1 18-1,-1 0-1,1 0 11,0 0-12,17 0 18,-17 0-14,35 0-4,-36 0 2,1 0 0,0 0 24,-1 0 2,1 0-18,-1 0 50,1-35-50,-18 17-6,53 18 61,-35 0-63,-1 0 16,19 0-9,-19 0-5,1 0 93,17 0-86,-17 0-11,17 0 82,-17 0-80,-1 0 32</inkml:trace>
    </iact:actionData>
  </iact:action>
  <iact:action type="add" startTime="15764">
    <iact:property name="dataType"/>
    <iact:actionData xml:id="d2">
      <inkml:trace xmlns:inkml="http://www.w3.org/2003/InkML" xml:id="stk2" contextRef="#ctx0" brushRef="#br0">3298 9860 0,'18'0'15,"0"0"-1,17 0 19,-17 0-26,-1 0 51,1 0-50,35 0 0,-18 35 0,-17-35-1,-1 0 9,1 0 1,35 18-11,-35-18 4,35 0 6,-18 18-9,-18-18 17,19 0-15,-19 0-2,19 0 57,-19 0-56,1 0 1,0 0 55,-1 0-57,1 0 0,35 0 10,-36-36-9,19 36 17,-19 0-18,1 0 145,0 0-135,-1 0-1,19 0-1,-19 0-8,1 0 67,-1 0-58,1 0-9,0-17 0,-1 17 41,1 0-31,17 0 83,-17 0-92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7:26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51">
    <iact:property name="dataType"/>
    <iact:actionData xml:id="d0">
      <inkml:trace xmlns:inkml="http://www.w3.org/2003/InkML" xml:id="stk0" contextRef="#ctx0" brushRef="#br0">1658 14464 0,'18'0'31,"-1"0"-14,36 0-10,-35 0 0,17-18 2,-17 18 0,17 0-2,0 0 0,-17-17 1,0 17 1,-1 0 8,36 0-3,0 0-5,0 0-1,-18 0-1,36 0 6,-18 0-5,-18 0 0,36 0-1,-1 0 3,-17 0-4,-18 0 3,36 0-1,-18 0 16,35 35-16,-53-35 0,1 0 0,34 0-1,1 35 2,-18-35-1,-36 0 0,19 0-1,16 0 3,1 0-2,-35 0-2,17 0 3,-17 0-2,35 18 1,17-18 1,-34 17-1,17-17 0,-18 0 0,-17 0 0,-1 0-1,36 18 2,-18-18-1,18 18 1,-17-18-2,16 0 1,19 17-1,-36-17 2,1 0-1,-1 0 0,-18 0-1,19 0 1,-19 0 0,36 0 1,-17 0-2,-19 0 2,36 36-2,-35-19 2,52 1-2,-52-18 2,53 0-2,-19 18 1,-16-18 1,-19 0-2,36 0 3,-35 0-3,17 0 1,0 35 0,1-35-1,-19 0 2,36 0 0,-17 0-2,-1 0 2,-17 0-3,34 0 19,-34 0-19,0 0 5,17 0-4,0 0 1,-17 0-1,17 0 3,0 0-2,18 0-1,-17 0 0,17 0 2,-18 0 0,-18 0-2,36 17 1,0-17 16,-35 0-17,0 0 2,17 0 0,-17 18-3,17-18 3,18 0-2,-18 0 2,18 0-1,-35 0 0,34 0 0,-16 0 0,-1 0 0,0 0 0,18 0 0,0 0 1,-18 0-3,1 0 3,34 0-1,-52 0-1,17 18 1,-17-18 0,-1 0 2,19 0 5,-19 0-7,1 0 1,17 0-3,-17 0 19,0 0-17,-1 0 0,36 0 0,-18 0-1,1 0 3,-1 0-2,-17 0 0,17 0 0,-18 0-1</inkml:trace>
    </iact:actionData>
  </iact:action>
  <iact:action type="add" startTime="10239">
    <iact:property name="dataType"/>
    <iact:actionData xml:id="d1">
      <inkml:trace xmlns:inkml="http://www.w3.org/2003/InkML" xml:id="stk1" contextRef="#ctx0" brushRef="#br0">2222 9384 0,'53'53'127,"0"-18"-118,-17 0-1,17-35-1,17 36 1,-35-19 0,18 19-1,18-1 3,-1-18-3,1 19 2,-36-36-3,18 17 2,-35-17 2,35 18 6,-36-18-10,36 18 2,-35-18 1,0 0-1,-1 0 0,54 35 0,-54-17-1,54-18 2,-36 17-1,-17-17 0,17 0-1,18 0 3,-35 0-2,35 0 0,-36 0-1,1 0 1,0 0-1,34 0 1,-34 0 1,17 0-1,1 0 0,-1 0 1,0 0-2,-17 0 4,-1 0-3,19 0 1,-1 0 0,-17 0-1,17 0 1,0 0-3,0 0 2,-17 0 0,0 0 0,52 0 0,-52 0 1,17 0-1,-17 0 0,17 0-1,18 0 2,0-17-2,-35 17 1,17-18-1,-17 18 3,-1 0 13,1 0-15,35 0 0,0 0 1,-18 0-2,18 0 2,-36 0-2,1 0 1,0 0 2,-1 0-3,19 0-1,-19 0 3,19 0-1,-19 0 0,19 0 1,-19 0-1,1 0-1,-1 0 9,19 0-7,17 0-1,-36-18 0,1 18-1,35 0 1,0 0 0,-36 0 1,19 0-3,-1 0 3,0 0 0,-17 0-3,-1 0 20,19 0 37,-19 0-55,36 0 15,-35 0-13,0 0-3,70 0 0,-53 0 66,-17 0-65,-1 0 80,19 0-72,-19 0-8</inkml:trace>
    </iact:actionData>
  </iact:action>
  <iact:action type="add" startTime="16199">
    <iact:property name="dataType"/>
    <iact:actionData xml:id="d2">
      <inkml:trace xmlns:inkml="http://www.w3.org/2003/InkML" xml:id="stk2" contextRef="#ctx0" brushRef="#br0">21167 9278 0,'-18'18'7,"18"17"9,0-17-8,0-1 1,0 1-2,-18 0 1,18-1 0,0 1-1,0-1 3,0 1-3,0 0 2,-17-1-1,17 19 0,-36-1-2,36-17 3,0 17-1,-17 0 1,17 0-2,0-17 2,-18 0-3,18-1 2,0 1 2,0 0 5,0-1-6,-17 1-1,17 0-1,-18 17 2,18-18-2,0 1 2,0 17-2,-18 1 2,18-19-2,0 1 2,-17 35-2,17-36 1,0 19-1,-18-1 2,18-17-1,-35 17 1,35 18-2,0-18 1,-18 0 1,18-17-1,-35 17-1,35 36 1,0-36 0,0 0 0,0 1 1,0-1-1,0 0-1,0 1 1,0-19 2,0 1-5,0 17 4,0-17-2,0-1 9,0 1 12,0 0-18,0 35-3,0-36 1,0 1 1,0-1-2,0 19 1,0-19 0,0 36 0,0-17-1,0-1 3,0 0-3,0 18 2,0-18-2,0 1 2,0-19-3,0 19 2,0-19 1,0 18-1,0-17 0,0 0 1,0 17-2,0-17 114,0 35-114,0-18 2,0-18-3,0 1 3,0 0-2,0-1 1,0 1 0,0 0 1,0-1-2,0 1 99,0 0-90,0-1 0</inkml:trace>
    </iact:actionData>
  </iact:action>
  <iact:action type="add" startTime="18667">
    <iact:property name="dataType"/>
    <iact:actionData xml:id="d3">
      <inkml:trace xmlns:inkml="http://www.w3.org/2003/InkML" xml:id="stk3" contextRef="#ctx0" brushRef="#br0">17868 9278 0,'0'18'7,"0"17"1,0 18-1,0-35 2,-35-1-1,0 1-1,35 17 2,-18 18-2,18-35 1,0 17 0,0 18 0,0 0 0,0-18 0,0 0 0,-18 1 0,18 17 1,0-18-1,0 0 0,-17 36 0,-1-18 0,18-1 0,0 19 0,0-36 0,0 1 0,0 34-1,0-17 2,-18 0-1,18-18 0,-17 1 1,17-19-3,0 18 2,0-17 0,0 35 0,-18-35 0,-52-1 1,52-17-2,18 36 1,0-19 0,0 18 2,0-17-3,0 0 1,0-1 0,0 1-1,0 0 1,0-1 0,0 1 10,0 0-12,0-1 3,0 18-1,0-17-1,0 0 1,0 17 1,0-17-1,0-1 0,0 19 0,0-1 0,0-17 1,0 17-2,0-18 1,35 36 0,-17-35-1,-18 17 1,0-17 0,0 17 2,0-17-3,0 17 0,0-17 2,0-1-2,35 19 2,-35-19-2,0 1 2,0 17-1,0-17 0,0 35 0,0-18-1,18 0 2,-18-17-2,0 17 10,0-17-10,0 17 18,0-17-17,0 17-1,0-17 2,0 17 15,0-17-16,0-1 0,0 1 0,0 0 1,0-1-2,0 36 2,0-35-2,0-1 1,0 1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7:46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24">
    <iact:property name="dataType"/>
    <iact:actionData xml:id="d0">
      <inkml:trace xmlns:inkml="http://www.w3.org/2003/InkML" xml:id="stk0" contextRef="#ctx0" brushRef="#br0">9754 16281 0,'0'17'110,"18"-17"-92,0 0-4,-1 0-7,36 0 3,-35 0-1,-1 0-2,1 0 73,17 0-64,-17 0-8,17 0-1,-17 0 1,17 0 17,-17 0-17,17 0 112,-17 0-113,17 0 129,-17 0-127,-1 0 30,1 0-22,35 0 79,-36 0-88,1 0 244,17 0-14,-17 0-230,0 0 48,-1 0-38,1 0-2,0 0-1,17 0 17,-17 0-24,-1 0 144,1 0-55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1:28:13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745">
    <iact:property name="dataType"/>
    <iact:actionData xml:id="d0">
      <inkml:trace xmlns:inkml="http://www.w3.org/2003/InkML" xml:id="stk0" contextRef="#ctx0" brushRef="#br0">9984 13547 0,'35'0'20,"0"0"-18,-17 0 7,-1 0 7,36 0 65,-35 0-74,17 0 2,-17 0-2,0 0 17,17 0-8,-18 0-9,1 0 2,0 0-1,17 0 1,-17 0-2,-1 0 66,19 0-67,-19 0 3,1 0 8,35 0-3,-36 0-6,1 0 34,17 0 6,-17 0-41,0 0 2,35 0 6,-36 0-7,18 0-1,-17 0 1,0 0 1,-1 0 87,1 0-11</inkml:trace>
    </iact:actionData>
  </iact:action>
  <iact:action type="add" startTime="26441">
    <iact:property name="dataType"/>
    <iact:actionData xml:id="d1">
      <inkml:trace xmlns:inkml="http://www.w3.org/2003/InkML" xml:id="stk1" contextRef="#ctx0" brushRef="#br0">6932 13776 0,'-35'0'159,"17"0"-152,18 18 1,18-1 87,17 36 3,-17-35-90,-1-1 112,-17 19 55,0-19-166,0 19 14,0-19-14,0 1 47,0 0-41,18-1 147,-18 1-155,0 17 17,0-17-17,0 17 18,0-17-17,0 17 32,0-17-33,35 35 130,-17-36-130,-18 18 18,0-17-19,0 17 3,0-17-1,0 0 0,0-1 9,0 1 110,0 0-111,0-1 15,0 1-12,0-1 44,0 1-48,0 17-6,0 18 15,0-35-15,0 17-2,0-17 1,-18-1-1,1 1 94,17 17-86,0-17-6,0 0-1,0-1 23,0 1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F17C2-E2F2-44BB-A741-E4BCC6119B29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50D28-2613-4808-B2B2-D26E569027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1.bin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10" Type="http://schemas.openxmlformats.org/officeDocument/2006/relationships/image" Target="../media/image4.png"/><Relationship Id="rId4" Type="http://schemas.microsoft.com/office/2007/relationships/media" Target="../media/media4.m4a"/><Relationship Id="rId9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10" Type="http://schemas.openxmlformats.org/officeDocument/2006/relationships/image" Target="../media/image6.png"/><Relationship Id="rId4" Type="http://schemas.microsoft.com/office/2007/relationships/media" Target="../media/media6.m4a"/><Relationship Id="rId9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7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8.png"/><Relationship Id="rId4" Type="http://schemas.microsoft.com/office/2007/relationships/media" Target="../media/media8.m4a"/><Relationship Id="rId9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9.jpe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4a"/><Relationship Id="rId10" Type="http://schemas.openxmlformats.org/officeDocument/2006/relationships/image" Target="../media/image10.png"/><Relationship Id="rId4" Type="http://schemas.microsoft.com/office/2007/relationships/media" Target="../media/media10.m4a"/><Relationship Id="rId9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1.jpe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4a"/><Relationship Id="rId10" Type="http://schemas.openxmlformats.org/officeDocument/2006/relationships/image" Target="../media/image12.png"/><Relationship Id="rId4" Type="http://schemas.microsoft.com/office/2007/relationships/media" Target="../media/media12.m4a"/><Relationship Id="rId9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3.jpe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10" Type="http://schemas.openxmlformats.org/officeDocument/2006/relationships/image" Target="../media/image14.png"/><Relationship Id="rId4" Type="http://schemas.microsoft.com/office/2007/relationships/media" Target="../media/media14.m4a"/><Relationship Id="rId9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5.m4a"/><Relationship Id="rId7" Type="http://schemas.openxmlformats.org/officeDocument/2006/relationships/image" Target="../media/image15.jpeg"/><Relationship Id="rId12" Type="http://schemas.openxmlformats.org/officeDocument/2006/relationships/image" Target="../media/image18.pn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microsoft.com/office/2011/relationships/inkAction" Target="../ink/inkAction7.xml"/><Relationship Id="rId5" Type="http://schemas.openxmlformats.org/officeDocument/2006/relationships/audio" Target="../media/media16.m4a"/><Relationship Id="rId10" Type="http://schemas.openxmlformats.org/officeDocument/2006/relationships/image" Target="../media/image2.png"/><Relationship Id="rId4" Type="http://schemas.microsoft.com/office/2007/relationships/media" Target="../media/media16.m4a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9.jpe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10" Type="http://schemas.openxmlformats.org/officeDocument/2006/relationships/image" Target="../media/image20.png"/><Relationship Id="rId4" Type="http://schemas.microsoft.com/office/2007/relationships/media" Target="../media/media18.m4a"/><Relationship Id="rId9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162050"/>
          </a:xfrm>
        </p:spPr>
        <p:txBody>
          <a:bodyPr/>
          <a:lstStyle/>
          <a:p>
            <a:r>
              <a:rPr lang="en-US" dirty="0"/>
              <a:t>1030 Brent Addition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00200" y="18288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7" imgW="6095880" imgH="4572000" progId="Acrobat.Document.DC">
                  <p:embed/>
                </p:oleObj>
              </mc:Choice>
              <mc:Fallback>
                <p:oleObj name="Acrobat Document" r:id="rId7" imgW="6095880" imgH="4572000" progId="Acrobat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828800"/>
                        <a:ext cx="6096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6BE9E1-D19E-42DB-8B31-6199FD2571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3400" y="6101918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82085F-5154-4697-A833-8CD50A60ECB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3"/>
    </mc:Choice>
    <mc:Fallback>
      <p:transition spd="slow" advTm="1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61" objId="3"/>
        <p14:stopEvt time="14682" objId="3"/>
        <p14:playEvt time="14683" objId="3"/>
        <p14:stopEvt time="1618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Site Plan</a:t>
            </a:r>
          </a:p>
        </p:txBody>
      </p:sp>
      <p:pic>
        <p:nvPicPr>
          <p:cNvPr id="6" name="Picture 5" descr="12-21-20 ROYBAL-A1 SITE PLA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98944E-E775-4008-B9F7-2718C4B54D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6172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D6DBC4-48C6-492A-A454-EB7897F405A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3800" y="1987560"/>
              <a:ext cx="3353040" cy="914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D6DBC4-48C6-492A-A454-EB7897F405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4440" y="1978200"/>
                <a:ext cx="3371760" cy="933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36F778-B816-49ED-BB94-C33FB6D436E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0"/>
    </mc:Choice>
    <mc:Fallback>
      <p:transition spd="slow" advTm="2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" objId="3"/>
        <p14:pauseEvt time="12376" objId="3"/>
        <p14:seekEvt time="12376" objId="3" seek="12216"/>
        <p14:resumeEvt time="12376" objId="3"/>
        <p14:stopEvt time="2564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21-20 ROYBAL-A1.1 Schedul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C99A71-3AEE-45D7-AAA3-9C3C7C38C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6F42A5-DF28-4DB6-9D36-DE0407CCA13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0400" y="2222640"/>
              <a:ext cx="1918080" cy="1022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6F42A5-DF28-4DB6-9D36-DE0407CCA1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040" y="2213280"/>
                <a:ext cx="1936800" cy="1041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E29FDD-B7B2-48DE-96C9-2D273BB56B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0"/>
    </mc:Choice>
    <mc:Fallback>
      <p:transition spd="slow" advTm="1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88" objId="2"/>
        <p14:stopEvt time="1670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21-20 ROYBAL-A2 EXISTING FLOOR PLANS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643ECD-D0D0-4DF0-97B3-A97101AE2F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172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E9F22D-7B84-440C-A8D6-C2E24A0825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61160" y="1803240"/>
              <a:ext cx="800280" cy="31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E9F22D-7B84-440C-A8D6-C2E24A0825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51800" y="1793880"/>
                <a:ext cx="81900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AED159-8332-438A-A3CA-67A15823C02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8"/>
    </mc:Choice>
    <mc:Fallback>
      <p:transition spd="slow" advTm="1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6" objId="2"/>
        <p14:stopEvt time="1302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21-20 ROYBAL-A3 NEW FLOOR PLA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B578F-F7CB-4392-AD10-2BA9BBC391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917CBA-9796-4424-8FA6-2EA3B4637A6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23040" y="1828800"/>
              <a:ext cx="1391040" cy="127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917CBA-9796-4424-8FA6-2EA3B4637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13680" y="1819440"/>
                <a:ext cx="1409760" cy="1289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A69265-3E20-4D43-97CC-11E8BA5B41F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1"/>
    </mc:Choice>
    <mc:Fallback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48" objId="2"/>
        <p14:stopEvt time="1604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21-20 ROYBAL-A4 W&amp;N ELEVS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72AEDF-B16C-4939-93D0-E1709E8F6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FE61E67-D1FD-43EC-BDAE-742AB864DB1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5960" y="3282840"/>
              <a:ext cx="1263960" cy="1721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FE61E67-D1FD-43EC-BDAE-742AB864DB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6600" y="3273480"/>
                <a:ext cx="1282680" cy="1739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BDEDC6-7472-45D8-8CB5-CBAFBA0E3B0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1"/>
    </mc:Choice>
    <mc:Fallback>
      <p:transition spd="slow" advTm="1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4" objId="2"/>
        <p14:stopEvt time="1671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21-20 ROYBAL-A5 E&amp;S ELEVS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71AAC8-4714-4BA9-A25E-F89D955D63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CF07C2-9D50-4355-926A-8C35C62A5C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880" y="3340080"/>
              <a:ext cx="7023600" cy="1975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CF07C2-9D50-4355-926A-8C35C62A5C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7520" y="3330720"/>
                <a:ext cx="7042320" cy="1994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76DB7E-EAEF-44E8-AA77-1477BBFA9B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8"/>
    </mc:Choice>
    <mc:Fallback>
      <p:transition spd="slow" advTm="2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4" objId="2"/>
        <p14:stopEvt time="16098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esktop\My Documents\Jims- BIDJOBS Documents\ROYBAL\CHC support info\IMG_16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81000"/>
            <a:ext cx="3556000" cy="2667000"/>
          </a:xfrm>
          <a:prstGeom prst="rect">
            <a:avLst/>
          </a:prstGeom>
          <a:noFill/>
        </p:spPr>
      </p:pic>
      <p:pic>
        <p:nvPicPr>
          <p:cNvPr id="6" name="Picture 5" descr="IMG_16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4978400" y="660400"/>
            <a:ext cx="3454400" cy="2590800"/>
          </a:xfrm>
          <a:prstGeom prst="rect">
            <a:avLst/>
          </a:prstGeom>
        </p:spPr>
      </p:pic>
      <p:pic>
        <p:nvPicPr>
          <p:cNvPr id="3078" name="Picture 6" descr="F:\Desktop\My Documents\Jims- BIDJOBS Documents\ROYBAL\CHC support info\Feb 11, 08_08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3048000"/>
            <a:ext cx="2895600" cy="4286250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09F850-CD2F-4FE0-A84E-A55351EDA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172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E4DF573-D400-4BC6-BD56-4F6FB80590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11440" y="5861160"/>
              <a:ext cx="273600" cy="6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E4DF573-D400-4BC6-BD56-4F6FB80590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02080" y="5851800"/>
                <a:ext cx="292320" cy="25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0E062C-7CBA-490F-BD6C-672A79C958D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9"/>
    </mc:Choice>
    <mc:Fallback>
      <p:transition spd="slow" advTm="2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2" objId="2"/>
        <p14:stopEvt time="2707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DAF04A-8F05-45DB-8D91-BA45167D5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2E913F-A859-4D30-8272-FF27BDC559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76440" y="4876920"/>
              <a:ext cx="1410120" cy="470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2E913F-A859-4D30-8272-FF27BDC559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67080" y="4867560"/>
                <a:ext cx="1428840" cy="488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3E5C76-856E-457B-BDBB-D780C5D5EA6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8"/>
    </mc:Choice>
    <mc:Fallback>
      <p:transition spd="slow" advTm="3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1" objId="2"/>
        <p14:stopEvt time="3624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</Words>
  <Application>Microsoft Office PowerPoint</Application>
  <PresentationFormat>On-screen Show (4:3)</PresentationFormat>
  <Paragraphs>2</Paragraphs>
  <Slides>9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Office Theme</vt:lpstr>
      <vt:lpstr>Acrobat Document</vt:lpstr>
      <vt:lpstr>1030 Brent Addition</vt:lpstr>
      <vt:lpstr>Site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1030 Brent Addition</dc:title>
  <dc:creator>Valued Customer</dc:creator>
  <cp:lastModifiedBy>jim</cp:lastModifiedBy>
  <cp:revision>6</cp:revision>
  <dcterms:created xsi:type="dcterms:W3CDTF">2021-02-12T00:09:14Z</dcterms:created>
  <dcterms:modified xsi:type="dcterms:W3CDTF">2021-02-12T01:30:32Z</dcterms:modified>
</cp:coreProperties>
</file>