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35" r:id="rId3"/>
    <p:sldId id="338" r:id="rId4"/>
    <p:sldId id="303" r:id="rId5"/>
    <p:sldId id="301" r:id="rId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ika Kith" initials="KK" lastIdx="1" clrIdx="0">
    <p:extLst>
      <p:ext uri="{19B8F6BF-5375-455C-9EA6-DF929625EA0E}">
        <p15:presenceInfo xmlns:p15="http://schemas.microsoft.com/office/powerpoint/2012/main" userId="Kanika K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FFFFFF"/>
    <a:srgbClr val="97B5C9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51832" autoAdjust="0"/>
  </p:normalViewPr>
  <p:slideViewPr>
    <p:cSldViewPr snapToGrid="0">
      <p:cViewPr varScale="1">
        <p:scale>
          <a:sx n="35" d="100"/>
          <a:sy n="35" d="100"/>
        </p:scale>
        <p:origin x="189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2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24334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February 18,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47747" y="946899"/>
            <a:ext cx="786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1030 Brent Avenue</a:t>
            </a:r>
          </a:p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1659" y="188082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2238-COA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   </a:t>
            </a:r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Cultural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Brent Ave. (2238-COA)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1030 Brent Ave. (2238-COA)</a:t>
            </a:r>
          </a:p>
          <a:p>
            <a:pPr algn="l">
              <a:tabLst/>
            </a:pP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1030 Brent Ave. (2238-COA)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February</a:t>
            </a:r>
            <a:r>
              <a:rPr lang="en-US" altLang="en-US" baseline="0" dirty="0" smtClean="0"/>
              <a:t> 18, 2021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1"/>
    </mc:Choice>
    <mc:Fallback xmlns="">
      <p:transition spd="slow" advTm="8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130752" y="608423"/>
            <a:ext cx="7130884" cy="197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 algn="ctr">
              <a:buFont typeface="Arial" charset="0"/>
              <a:buNone/>
            </a:pPr>
            <a:r>
              <a:rPr lang="en-US" altLang="en-US" sz="4400" dirty="0" smtClean="0">
                <a:latin typeface="Century Gothic" pitchFamily="34" charset="0"/>
              </a:rPr>
              <a:t>Background History</a:t>
            </a:r>
            <a:endParaRPr lang="en-US" altLang="en-US" sz="4000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0654" y="1314041"/>
            <a:ext cx="87826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Aft>
                <a:spcPts val="1200"/>
              </a:spcAft>
            </a:pPr>
            <a:r>
              <a:rPr lang="en-US" sz="2800" dirty="0" smtClean="0">
                <a:latin typeface="Century Gothic" panose="020B0502020202020204" pitchFamily="34" charset="0"/>
              </a:rPr>
              <a:t>July 16, 2020 – CHC approves the conversion of the unpermitted patio to an addition</a:t>
            </a:r>
            <a:endParaRPr lang="en-US" sz="2800" strike="sngStrike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July 31, 2020 – 2 </a:t>
            </a:r>
            <a:r>
              <a:rPr lang="en-US" sz="2800" dirty="0" smtClean="0">
                <a:latin typeface="Century Gothic" panose="020B0502020202020204" pitchFamily="34" charset="0"/>
              </a:rPr>
              <a:t>Council </a:t>
            </a:r>
            <a:r>
              <a:rPr lang="en-US" sz="2800" dirty="0">
                <a:latin typeface="Century Gothic" panose="020B0502020202020204" pitchFamily="34" charset="0"/>
              </a:rPr>
              <a:t>members submitted </a:t>
            </a:r>
            <a:r>
              <a:rPr lang="en-US" sz="2800" dirty="0" smtClean="0">
                <a:latin typeface="Century Gothic" panose="020B0502020202020204" pitchFamily="34" charset="0"/>
              </a:rPr>
              <a:t>a Request for Review</a:t>
            </a:r>
          </a:p>
          <a:p>
            <a:pPr lvl="2">
              <a:spcAft>
                <a:spcPts val="1200"/>
              </a:spcAft>
            </a:pPr>
            <a:r>
              <a:rPr lang="en-US" sz="2800" dirty="0" smtClean="0">
                <a:latin typeface="Century Gothic" panose="020B0502020202020204" pitchFamily="34" charset="0"/>
              </a:rPr>
              <a:t>September 16, 2020 – City Council remands the project back to the CHC and directed the tree removal go before the NREC. </a:t>
            </a:r>
            <a:endParaRPr lang="en-US" sz="2800" dirty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sz="2400" dirty="0" smtClean="0"/>
          </a:p>
          <a:p>
            <a:pPr marL="115888" lvl="2" indent="0">
              <a:spcAft>
                <a:spcPts val="1200"/>
              </a:spcAft>
              <a:buNone/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28"/>
    </mc:Choice>
    <mc:Fallback>
      <p:transition spd="slow" advTm="70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867" y="1041438"/>
            <a:ext cx="9472763" cy="5661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" panose="020B0502020202020204" pitchFamily="34" charset="0"/>
              </a:rPr>
              <a:t>Within </a:t>
            </a:r>
            <a:r>
              <a:rPr lang="en-US" sz="2200" dirty="0" smtClean="0">
                <a:latin typeface="Century Gothic" panose="020B0502020202020204" pitchFamily="34" charset="0"/>
              </a:rPr>
              <a:t>30 days of approval of Cert. of Appropriateness: </a:t>
            </a:r>
          </a:p>
          <a:p>
            <a:pPr lvl="0"/>
            <a:r>
              <a:rPr lang="en-US" sz="2200" dirty="0">
                <a:latin typeface="Century Gothic" panose="020B0502020202020204" pitchFamily="34" charset="0"/>
              </a:rPr>
              <a:t>	</a:t>
            </a:r>
            <a:r>
              <a:rPr lang="en-US" sz="2200" dirty="0" smtClean="0">
                <a:latin typeface="Century Gothic" panose="020B0502020202020204" pitchFamily="34" charset="0"/>
              </a:rPr>
              <a:t>1. Demolish the patio cover and slab.</a:t>
            </a:r>
          </a:p>
          <a:p>
            <a:pPr lvl="0"/>
            <a:r>
              <a:rPr lang="en-US" sz="2200" dirty="0">
                <a:latin typeface="Century Gothic" panose="020B0502020202020204" pitchFamily="34" charset="0"/>
              </a:rPr>
              <a:t>	</a:t>
            </a:r>
            <a:r>
              <a:rPr lang="en-US" sz="2200" dirty="0" smtClean="0">
                <a:latin typeface="Century Gothic" panose="020B0502020202020204" pitchFamily="34" charset="0"/>
              </a:rPr>
              <a:t>2. Record a covenant for the proposed addition to be 		completed within 18 months.</a:t>
            </a:r>
          </a:p>
          <a:p>
            <a:pPr lvl="0"/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" panose="020B0502020202020204" pitchFamily="34" charset="0"/>
              </a:rPr>
              <a:t>Complete demolition of the patio cover and slab prior to submittal of a building permit for the addition.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" panose="020B0502020202020204" pitchFamily="34" charset="0"/>
              </a:rPr>
              <a:t>Restrict </a:t>
            </a:r>
            <a:r>
              <a:rPr lang="en-US" sz="2200" dirty="0" smtClean="0">
                <a:latin typeface="Century Gothic" panose="020B0502020202020204" pitchFamily="34" charset="0"/>
              </a:rPr>
              <a:t>the issuance of building permits for renovation or 	 addition for 5 years after completion of the 329 sq. ft. 	 	 addition.</a:t>
            </a:r>
          </a:p>
          <a:p>
            <a:pPr lvl="0"/>
            <a:endParaRPr lang="en-US" sz="2200" dirty="0" smtClean="0"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" panose="020B0502020202020204" pitchFamily="34" charset="0"/>
              </a:rPr>
              <a:t>Plant </a:t>
            </a:r>
            <a:r>
              <a:rPr lang="en-US" sz="2200" dirty="0" smtClean="0">
                <a:latin typeface="Century Gothic" panose="020B0502020202020204" pitchFamily="34" charset="0"/>
              </a:rPr>
              <a:t>a minimum 24-inch box tree </a:t>
            </a:r>
            <a:r>
              <a:rPr lang="en-US" sz="2200" dirty="0">
                <a:latin typeface="Century Gothic" panose="020B0502020202020204" pitchFamily="34" charset="0"/>
              </a:rPr>
              <a:t>on the </a:t>
            </a:r>
            <a:r>
              <a:rPr lang="en-US" sz="2200" dirty="0" smtClean="0">
                <a:latin typeface="Century Gothic" panose="020B0502020202020204" pitchFamily="34" charset="0"/>
              </a:rPr>
              <a:t>property or donate the tree to the City through a fee to cover the cost. </a:t>
            </a:r>
            <a:endParaRPr lang="en-US" sz="2200" dirty="0" smtClean="0">
              <a:latin typeface="Century Gothic" panose="020B0502020202020204" pitchFamily="34" charset="0"/>
            </a:endParaRPr>
          </a:p>
          <a:p>
            <a:pPr lvl="0"/>
            <a:endParaRPr lang="en-US" sz="2200" dirty="0"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" panose="020B0502020202020204" pitchFamily="34" charset="0"/>
              </a:rPr>
              <a:t>The </a:t>
            </a:r>
            <a:r>
              <a:rPr lang="en-US" sz="2200" dirty="0" smtClean="0">
                <a:latin typeface="Century Gothic" panose="020B0502020202020204" pitchFamily="34" charset="0"/>
              </a:rPr>
              <a:t>applicant shall pay a $748 fine &amp; plant three, </a:t>
            </a:r>
            <a:r>
              <a:rPr lang="en-US" sz="2200" dirty="0" smtClean="0">
                <a:latin typeface="Century Gothic" panose="020B0502020202020204" pitchFamily="34" charset="0"/>
              </a:rPr>
              <a:t>24-in</a:t>
            </a:r>
            <a:r>
              <a:rPr lang="en-US" sz="2200" dirty="0" smtClean="0">
                <a:latin typeface="Century Gothic" panose="020B0502020202020204" pitchFamily="34" charset="0"/>
              </a:rPr>
              <a:t>. box trees on the property.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66338"/>
            <a:ext cx="3090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Conditions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41"/>
    </mc:Choice>
    <mc:Fallback>
      <p:transition spd="slow" advTm="94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6" y="1196377"/>
            <a:ext cx="8785654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Century Gothic" panose="020B0502020202020204" pitchFamily="34" charset="0"/>
              </a:rPr>
              <a:t>Staff Recommendation:</a:t>
            </a:r>
            <a:r>
              <a:rPr lang="en-US" sz="2800" dirty="0">
                <a:latin typeface="Century Gothic" panose="020B0502020202020204" pitchFamily="34" charset="0"/>
              </a:rPr>
              <a:t/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/>
            </a:r>
            <a:br>
              <a:rPr lang="en-US" sz="2800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8026" y="2564273"/>
            <a:ext cx="8277174" cy="2946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dirty="0" smtClean="0">
                <a:latin typeface="Century Gothic" panose="020B0502020202020204" pitchFamily="34" charset="0"/>
              </a:rPr>
              <a:t>Approval </a:t>
            </a:r>
            <a:r>
              <a:rPr lang="en-US" sz="3600" dirty="0">
                <a:latin typeface="Century Gothic" panose="020B0502020202020204" pitchFamily="34" charset="0"/>
              </a:rPr>
              <a:t>of </a:t>
            </a:r>
            <a:r>
              <a:rPr lang="en-US" sz="3600" dirty="0" smtClean="0">
                <a:latin typeface="Century Gothic" panose="020B0502020202020204" pitchFamily="34" charset="0"/>
              </a:rPr>
              <a:t>modification to Project </a:t>
            </a:r>
            <a:r>
              <a:rPr lang="en-US" sz="3600" dirty="0">
                <a:latin typeface="Century Gothic" panose="020B0502020202020204" pitchFamily="34" charset="0"/>
              </a:rPr>
              <a:t>No. 2238-COA</a:t>
            </a:r>
            <a:r>
              <a:rPr lang="en-US" sz="3600" dirty="0" smtClean="0">
                <a:latin typeface="Century Gothic" panose="020B0502020202020204" pitchFamily="34" charset="0"/>
              </a:rPr>
              <a:t>, Certificate </a:t>
            </a:r>
            <a:r>
              <a:rPr lang="en-US" sz="3600" dirty="0">
                <a:latin typeface="Century Gothic" panose="020B0502020202020204" pitchFamily="34" charset="0"/>
              </a:rPr>
              <a:t>of Appropriateness for 1030 Brent </a:t>
            </a:r>
            <a:r>
              <a:rPr lang="en-US" sz="3600" dirty="0" smtClean="0">
                <a:latin typeface="Century Gothic" panose="020B0502020202020204" pitchFamily="34" charset="0"/>
              </a:rPr>
              <a:t>Avenue</a:t>
            </a: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7"/>
    </mc:Choice>
    <mc:Fallback xmlns="">
      <p:transition spd="slow" advTm="10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5050" y="2082483"/>
            <a:ext cx="457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Questions?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3"/>
    </mc:Choice>
    <mc:Fallback xmlns="">
      <p:transition spd="slow" advTm="5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4352</TotalTime>
  <Words>218</Words>
  <Application>Microsoft Office PowerPoint</Application>
  <PresentationFormat>On-screen Show (4:3)</PresentationFormat>
  <Paragraphs>27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Malinda Lim</cp:lastModifiedBy>
  <cp:revision>246</cp:revision>
  <cp:lastPrinted>2020-02-21T01:44:28Z</cp:lastPrinted>
  <dcterms:created xsi:type="dcterms:W3CDTF">2017-12-04T17:55:54Z</dcterms:created>
  <dcterms:modified xsi:type="dcterms:W3CDTF">2021-02-12T07:38:23Z</dcterms:modified>
</cp:coreProperties>
</file>