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338" r:id="rId4"/>
    <p:sldId id="339" r:id="rId5"/>
    <p:sldId id="340" r:id="rId6"/>
    <p:sldId id="344" r:id="rId7"/>
    <p:sldId id="342" r:id="rId8"/>
    <p:sldId id="341" r:id="rId9"/>
    <p:sldId id="343" r:id="rId10"/>
    <p:sldId id="303" r:id="rId11"/>
    <p:sldId id="301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ika Kith" initials="KK" lastIdx="1" clrIdx="0">
    <p:extLst>
      <p:ext uri="{19B8F6BF-5375-455C-9EA6-DF929625EA0E}">
        <p15:presenceInfo xmlns:p15="http://schemas.microsoft.com/office/powerpoint/2012/main" userId="Kanika K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67147" autoAdjust="0"/>
  </p:normalViewPr>
  <p:slideViewPr>
    <p:cSldViewPr snapToGrid="0">
      <p:cViewPr varScale="1">
        <p:scale>
          <a:sx n="79" d="100"/>
          <a:sy n="79" d="100"/>
        </p:scale>
        <p:origin x="21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09863" y="2975002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March 18,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1659" y="657678"/>
            <a:ext cx="7863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925 Palm Avenue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7379" y="240781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2337-COA/AUP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Cultural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</a:p>
          <a:p>
            <a:pPr algn="l">
              <a:tabLst/>
            </a:pP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March </a:t>
            </a:r>
            <a:r>
              <a:rPr lang="en-US" altLang="en-US" baseline="0" dirty="0" smtClean="0"/>
              <a:t>18, 2021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33"/>
    </mc:Choice>
    <mc:Fallback>
      <p:transition spd="slow" advTm="19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6" y="1196377"/>
            <a:ext cx="8785654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entury Gothic" panose="020B0502020202020204" pitchFamily="34" charset="0"/>
              </a:rPr>
              <a:t>Staff Recommendation:</a:t>
            </a: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026" y="2564273"/>
            <a:ext cx="8277174" cy="294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 smtClean="0">
                <a:latin typeface="Century Gothic" panose="020B0502020202020204" pitchFamily="34" charset="0"/>
              </a:rPr>
              <a:t>Formation of a sub-committee and continue the project to a date certain. 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16"/>
    </mc:Choice>
    <mc:Fallback>
      <p:transition spd="slow" advTm="1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5050" y="2082483"/>
            <a:ext cx="457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4"/>
    </mc:Choice>
    <mc:Fallback>
      <p:transition spd="slow" advTm="7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130752" y="608423"/>
            <a:ext cx="7130884" cy="197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 algn="ctr">
              <a:buFont typeface="Arial" charset="0"/>
              <a:buNone/>
            </a:pPr>
            <a:r>
              <a:rPr lang="en-US" altLang="en-US" sz="4400" dirty="0" smtClean="0">
                <a:latin typeface="Century Gothic" pitchFamily="34" charset="0"/>
              </a:rPr>
              <a:t>Background History</a:t>
            </a:r>
            <a:endParaRPr lang="en-US" altLang="en-US" sz="40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08908" y="1997214"/>
            <a:ext cx="87826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November 19, 2020 – CHC first sees project and continues to the January 21, 2021 meeting.</a:t>
            </a:r>
            <a:endParaRPr lang="en-US" sz="2800" strike="sngStrike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January 21, </a:t>
            </a:r>
            <a:r>
              <a:rPr lang="en-US" sz="2800" dirty="0" smtClean="0">
                <a:latin typeface="Century Gothic" panose="020B0502020202020204" pitchFamily="34" charset="0"/>
              </a:rPr>
              <a:t>2021 – Staff requested that the project be continued to this meeting. </a:t>
            </a:r>
          </a:p>
          <a:p>
            <a:pPr marL="115888" lvl="2" indent="0">
              <a:spcAft>
                <a:spcPts val="1200"/>
              </a:spcAft>
              <a:buNone/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0"/>
    </mc:Choice>
    <mc:Fallback>
      <p:transition spd="slow" advTm="2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867" y="1671145"/>
            <a:ext cx="8436653" cy="5031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Step-in and reduce the size/square footage of the rear addition so that it is visually subordinate to the historic building; and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Remove the curved bay window with stained glass lights; and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Work with the existing pergola for better design flow.</a:t>
            </a:r>
          </a:p>
          <a:p>
            <a:pPr marL="457200" lvl="0" indent="-457200">
              <a:buFont typeface="+mj-lt"/>
              <a:buAutoNum type="arabicPeriod"/>
            </a:pPr>
            <a:endParaRPr lang="en-US" sz="22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165" y="550117"/>
            <a:ext cx="7420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CHC Changes Requested 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90"/>
    </mc:Choice>
    <mc:Fallback>
      <p:transition spd="slow" advTm="29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68" y="341324"/>
            <a:ext cx="6991191" cy="6516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12" y="2758058"/>
            <a:ext cx="14273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Site Plan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82"/>
    </mc:Choice>
    <mc:Fallback>
      <p:transition spd="slow" advTm="19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67044"/>
            <a:ext cx="16000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Floor Plan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383" y="707288"/>
            <a:ext cx="7754617" cy="58459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02"/>
    </mc:Choice>
    <mc:Fallback>
      <p:transition spd="slow" advTm="20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2597" r="13640" b="16109"/>
          <a:stretch/>
        </p:blipFill>
        <p:spPr bwMode="auto">
          <a:xfrm>
            <a:off x="490654" y="1360450"/>
            <a:ext cx="8207298" cy="5151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2615" y="449756"/>
            <a:ext cx="8140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Front Elevation (East)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3"/>
    </mc:Choice>
    <mc:Fallback>
      <p:transition spd="slow" advTm="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40" y="349394"/>
            <a:ext cx="7134433" cy="65086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9478" y="2895811"/>
            <a:ext cx="6356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Side Elevation (North)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2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19"/>
    </mc:Choice>
    <mc:Fallback>
      <p:transition spd="slow" advTm="33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09" y="790348"/>
            <a:ext cx="8062333" cy="6067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6225" y="260184"/>
            <a:ext cx="775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Side Elevation (South)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88"/>
    </mc:Choice>
    <mc:Fallback>
      <p:transition spd="slow" advTm="53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4237"/>
            <a:ext cx="2865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Rear Elevation (West)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863" y="372581"/>
            <a:ext cx="5486402" cy="64854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8"/>
    </mc:Choice>
    <mc:Fallback>
      <p:transition spd="slow" advTm="1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4700</TotalTime>
  <Words>138</Words>
  <Application>Microsoft Office PowerPoint</Application>
  <PresentationFormat>On-screen Show (4:3)</PresentationFormat>
  <Paragraphs>29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Malinda Lim</cp:lastModifiedBy>
  <cp:revision>256</cp:revision>
  <cp:lastPrinted>2020-02-21T01:44:28Z</cp:lastPrinted>
  <dcterms:created xsi:type="dcterms:W3CDTF">2017-12-04T17:55:54Z</dcterms:created>
  <dcterms:modified xsi:type="dcterms:W3CDTF">2021-03-12T17:37:50Z</dcterms:modified>
</cp:coreProperties>
</file>