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7" r:id="rId2"/>
    <p:sldMasterId id="2147483731" r:id="rId3"/>
  </p:sldMasterIdLst>
  <p:notesMasterIdLst>
    <p:notesMasterId r:id="rId18"/>
  </p:notesMasterIdLst>
  <p:handoutMasterIdLst>
    <p:handoutMasterId r:id="rId19"/>
  </p:handoutMasterIdLst>
  <p:sldIdLst>
    <p:sldId id="776" r:id="rId4"/>
    <p:sldId id="777" r:id="rId5"/>
    <p:sldId id="778" r:id="rId6"/>
    <p:sldId id="798" r:id="rId7"/>
    <p:sldId id="797" r:id="rId8"/>
    <p:sldId id="779" r:id="rId9"/>
    <p:sldId id="794" r:id="rId10"/>
    <p:sldId id="780" r:id="rId11"/>
    <p:sldId id="799" r:id="rId12"/>
    <p:sldId id="781" r:id="rId13"/>
    <p:sldId id="782" r:id="rId14"/>
    <p:sldId id="783" r:id="rId15"/>
    <p:sldId id="789" r:id="rId16"/>
    <p:sldId id="800" r:id="rId17"/>
  </p:sldIdLst>
  <p:sldSz cx="14630400" cy="8229600"/>
  <p:notesSz cx="7010400" cy="9296400"/>
  <p:defaultTextStyle>
    <a:defPPr>
      <a:defRPr lang="en-US"/>
    </a:defPPr>
    <a:lvl1pPr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5311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30622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95933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61244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26555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91866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57177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5224882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640" userDrawn="1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Reddy" initials="GR" lastIdx="2" clrIdx="0">
    <p:extLst>
      <p:ext uri="{19B8F6BF-5375-455C-9EA6-DF929625EA0E}">
        <p15:presenceInfo xmlns:p15="http://schemas.microsoft.com/office/powerpoint/2012/main" userId="S-1-5-21-2019995525-3504076379-2935571762-3602" providerId="AD"/>
      </p:ext>
    </p:extLst>
  </p:cmAuthor>
  <p:cmAuthor id="2" name="Lindsey Klein" initials="LK" lastIdx="12" clrIdx="1">
    <p:extLst>
      <p:ext uri="{19B8F6BF-5375-455C-9EA6-DF929625EA0E}">
        <p15:presenceInfo xmlns:p15="http://schemas.microsoft.com/office/powerpoint/2012/main" userId="S::lklein@placeworks.com::34f48d0c-573a-4566-a5b2-a741f8212e2d" providerId="AD"/>
      </p:ext>
    </p:extLst>
  </p:cmAuthor>
  <p:cmAuthor id="3" name="Amy Sinsheimer" initials="AS" lastIdx="25" clrIdx="2">
    <p:extLst>
      <p:ext uri="{19B8F6BF-5375-455C-9EA6-DF929625EA0E}">
        <p15:presenceInfo xmlns:p15="http://schemas.microsoft.com/office/powerpoint/2012/main" userId="Amy Sinsheim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0DC"/>
    <a:srgbClr val="0931DB"/>
    <a:srgbClr val="2405DF"/>
    <a:srgbClr val="004A61"/>
    <a:srgbClr val="F3F2F8"/>
    <a:srgbClr val="F0D331"/>
    <a:srgbClr val="A9B236"/>
    <a:srgbClr val="5C7C87"/>
    <a:srgbClr val="EC008C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3" autoAdjust="0"/>
    <p:restoredTop sz="83841" autoAdjust="0"/>
  </p:normalViewPr>
  <p:slideViewPr>
    <p:cSldViewPr snapToObjects="1">
      <p:cViewPr varScale="1">
        <p:scale>
          <a:sx n="87" d="100"/>
          <a:sy n="87" d="100"/>
        </p:scale>
        <p:origin x="558" y="102"/>
      </p:cViewPr>
      <p:guideLst>
        <p:guide orient="horz" pos="2640"/>
        <p:guide pos="4608"/>
      </p:guideLst>
    </p:cSldViewPr>
  </p:slideViewPr>
  <p:outlineViewPr>
    <p:cViewPr>
      <p:scale>
        <a:sx n="33" d="100"/>
        <a:sy n="33" d="100"/>
      </p:scale>
      <p:origin x="0" y="-75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5142"/>
    </p:cViewPr>
  </p:sorterViewPr>
  <p:notesViewPr>
    <p:cSldViewPr snapToObjects="1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BBB720-591E-4B88-B4E7-4EA21A85ACD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92E68-BD06-4A88-8430-7C1EF16C7596}" type="parTrans" cxnId="{6564F856-AF32-4DF6-9A6A-37ADFF1E18F8}">
      <dgm:prSet/>
      <dgm:spPr/>
      <dgm:t>
        <a:bodyPr/>
        <a:lstStyle/>
        <a:p>
          <a:endParaRPr lang="en-US"/>
        </a:p>
      </dgm:t>
    </dgm:pt>
    <dgm:pt modelId="{79374692-5E08-4D93-A3B1-992F01038A29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800" b="1"/>
            <a:t>Housing Development Project? </a:t>
          </a:r>
        </a:p>
      </dgm:t>
    </dgm:pt>
    <dgm:pt modelId="{F9EBE328-5D5F-4E44-BED1-B6FD9912E94C}" type="parTrans" cxnId="{A3D09EAC-3C6C-447A-8DB8-4780C764E68C}">
      <dgm:prSet/>
      <dgm:spPr/>
      <dgm:t>
        <a:bodyPr/>
        <a:lstStyle/>
        <a:p>
          <a:endParaRPr lang="en-US"/>
        </a:p>
      </dgm:t>
    </dgm:pt>
    <dgm:pt modelId="{94B94E27-8C59-4521-A111-055C58D8860E}">
      <dgm:prSet custT="1"/>
      <dgm:spPr>
        <a:solidFill>
          <a:schemeClr val="accent6"/>
        </a:solidFill>
      </dgm:spPr>
      <dgm:t>
        <a:bodyPr/>
        <a:lstStyle/>
        <a:p>
          <a:r>
            <a:rPr lang="en-US" sz="1800" b="1"/>
            <a:t>Yes </a:t>
          </a:r>
          <a:r>
            <a:rPr lang="en-US" sz="1800"/>
            <a:t/>
          </a:r>
          <a:br>
            <a:rPr lang="en-US" sz="1800"/>
          </a:br>
          <a:r>
            <a:rPr lang="en-US" sz="1800"/>
            <a:t>Meet affordability thresholds?</a:t>
          </a:r>
        </a:p>
      </dgm:t>
    </dgm:pt>
    <dgm:pt modelId="{63F6F2C9-F1FA-4013-BDAE-2B26D61265D5}" type="parTrans" cxnId="{30311C46-BDE8-4028-80E2-5B08BEEFFE80}">
      <dgm:prSet/>
      <dgm:spPr/>
      <dgm:t>
        <a:bodyPr/>
        <a:lstStyle/>
        <a:p>
          <a:endParaRPr lang="en-US"/>
        </a:p>
      </dgm:t>
    </dgm:pt>
    <dgm:pt modelId="{E922293F-7BFD-411D-89F1-DF425856844C}">
      <dgm:prSet custT="1"/>
      <dgm:spPr>
        <a:solidFill>
          <a:srgbClr val="FFC000"/>
        </a:solidFill>
      </dgm:spPr>
      <dgm:t>
        <a:bodyPr/>
        <a:lstStyle/>
        <a:p>
          <a:r>
            <a:rPr lang="en-US" sz="1800" b="1"/>
            <a:t>No</a:t>
          </a:r>
        </a:p>
        <a:p>
          <a:r>
            <a:rPr lang="en-US" sz="1800"/>
            <a:t>Market rate or doesn’t meet the affordability thresholds</a:t>
          </a:r>
        </a:p>
      </dgm:t>
    </dgm:pt>
    <dgm:pt modelId="{91E9E8F5-8148-4F03-8114-48DE0C37269F}" type="parTrans" cxnId="{C6FEEDB6-AB1B-4626-9673-40D5539D39A1}">
      <dgm:prSet/>
      <dgm:spPr/>
      <dgm:t>
        <a:bodyPr/>
        <a:lstStyle/>
        <a:p>
          <a:endParaRPr lang="en-US"/>
        </a:p>
      </dgm:t>
    </dgm:pt>
    <dgm:pt modelId="{D1FC3800-5A85-47F8-8EB1-A6A6021C6C88}">
      <dgm:prSet custT="1"/>
      <dgm:spPr>
        <a:solidFill>
          <a:schemeClr val="accent4"/>
        </a:solidFill>
      </dgm:spPr>
      <dgm:t>
        <a:bodyPr/>
        <a:lstStyle/>
        <a:p>
          <a:r>
            <a:rPr lang="en-US" sz="1800"/>
            <a:t>Default Standard Applies</a:t>
          </a:r>
        </a:p>
      </dgm:t>
    </dgm:pt>
    <dgm:pt modelId="{8DC9DF7B-39EA-462B-B87C-2A86C0294E54}" type="sibTrans" cxnId="{C6FEEDB6-AB1B-4626-9673-40D5539D39A1}">
      <dgm:prSet/>
      <dgm:spPr/>
      <dgm:t>
        <a:bodyPr/>
        <a:lstStyle/>
        <a:p>
          <a:endParaRPr lang="en-US"/>
        </a:p>
      </dgm:t>
    </dgm:pt>
    <dgm:pt modelId="{6867787E-528A-47A8-A4A0-5FDC572228EA}" type="sibTrans" cxnId="{30311C46-BDE8-4028-80E2-5B08BEEFFE80}">
      <dgm:prSet/>
      <dgm:spPr/>
      <dgm:t>
        <a:bodyPr/>
        <a:lstStyle/>
        <a:p>
          <a:endParaRPr lang="en-US"/>
        </a:p>
      </dgm:t>
    </dgm:pt>
    <dgm:pt modelId="{EC581272-EB08-4123-81D9-7FD6FE2104C9}" type="parTrans" cxnId="{E17FFF1F-486B-4036-B47D-896B38AFD51D}">
      <dgm:prSet/>
      <dgm:spPr/>
      <dgm:t>
        <a:bodyPr/>
        <a:lstStyle/>
        <a:p>
          <a:endParaRPr lang="en-US"/>
        </a:p>
      </dgm:t>
    </dgm:pt>
    <dgm:pt modelId="{A37B691E-2B97-4833-935E-6FB8B8FE17C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 b="1"/>
            <a:t>Yes</a:t>
          </a:r>
        </a:p>
        <a:p>
          <a:r>
            <a:rPr lang="en-US" sz="1800"/>
            <a:t>20% or more units affordable to Lower Income Households </a:t>
          </a:r>
        </a:p>
      </dgm:t>
    </dgm:pt>
    <dgm:pt modelId="{5F9F1E20-ACBE-4443-950F-FBD0A07234FA}" type="parTrans" cxnId="{4E5D6D5B-7C52-4383-97F5-839FF1D0E735}">
      <dgm:prSet/>
      <dgm:spPr/>
      <dgm:t>
        <a:bodyPr/>
        <a:lstStyle/>
        <a:p>
          <a:endParaRPr lang="en-US"/>
        </a:p>
      </dgm:t>
    </dgm:pt>
    <dgm:pt modelId="{A87A855C-A2DE-4476-BB79-0653ED7753C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216C0603-5BAB-43F5-A0D1-F32BAA636ED2}" type="sibTrans" cxnId="{4E5D6D5B-7C52-4383-97F5-839FF1D0E735}">
      <dgm:prSet/>
      <dgm:spPr/>
      <dgm:t>
        <a:bodyPr/>
        <a:lstStyle/>
        <a:p>
          <a:endParaRPr lang="en-US"/>
        </a:p>
      </dgm:t>
    </dgm:pt>
    <dgm:pt modelId="{7D768E31-73F7-4724-A674-32E4E8FF0819}" type="sibTrans" cxnId="{E17FFF1F-486B-4036-B47D-896B38AFD51D}">
      <dgm:prSet/>
      <dgm:spPr/>
      <dgm:t>
        <a:bodyPr/>
        <a:lstStyle/>
        <a:p>
          <a:endParaRPr lang="en-US"/>
        </a:p>
      </dgm:t>
    </dgm:pt>
    <dgm:pt modelId="{3428F3B1-5F53-448C-8527-56D6DBE90A29}" type="parTrans" cxnId="{CA0A5203-C710-42AC-B1FA-AB45DEC1EE9F}">
      <dgm:prSet/>
      <dgm:spPr/>
      <dgm:t>
        <a:bodyPr/>
        <a:lstStyle/>
        <a:p>
          <a:endParaRPr lang="en-US"/>
        </a:p>
      </dgm:t>
    </dgm:pt>
    <dgm:pt modelId="{56751A73-C5D0-4033-AC67-74867BDE663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800" b="1"/>
            <a:t>Yes </a:t>
          </a:r>
        </a:p>
        <a:p>
          <a:r>
            <a:rPr lang="en-US" sz="1800"/>
            <a:t>100% of affordable to Moderate Income Households</a:t>
          </a:r>
        </a:p>
      </dgm:t>
    </dgm:pt>
    <dgm:pt modelId="{3F0C6EE8-53A4-460E-B757-7F36F9165B22}" type="parTrans" cxnId="{0141B06A-1EA3-433E-BE41-06003308E715}">
      <dgm:prSet/>
      <dgm:spPr/>
      <dgm:t>
        <a:bodyPr/>
        <a:lstStyle/>
        <a:p>
          <a:endParaRPr lang="en-US"/>
        </a:p>
      </dgm:t>
    </dgm:pt>
    <dgm:pt modelId="{15D225BD-1AD9-44B4-9514-CE43417ADC3B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B207FCC8-5D40-4FA2-8AFB-5F09A32C6B1C}" type="sibTrans" cxnId="{0141B06A-1EA3-433E-BE41-06003308E715}">
      <dgm:prSet/>
      <dgm:spPr/>
      <dgm:t>
        <a:bodyPr/>
        <a:lstStyle/>
        <a:p>
          <a:endParaRPr lang="en-US"/>
        </a:p>
      </dgm:t>
    </dgm:pt>
    <dgm:pt modelId="{71602A96-5477-4982-9100-0A9F43FFB2D9}" type="sibTrans" cxnId="{CA0A5203-C710-42AC-B1FA-AB45DEC1EE9F}">
      <dgm:prSet/>
      <dgm:spPr/>
      <dgm:t>
        <a:bodyPr/>
        <a:lstStyle/>
        <a:p>
          <a:endParaRPr lang="en-US"/>
        </a:p>
      </dgm:t>
    </dgm:pt>
    <dgm:pt modelId="{854E82EC-5B03-4B77-8FD3-AB8F8902CD5B}" type="sibTrans" cxnId="{A3D09EAC-3C6C-447A-8DB8-4780C764E68C}">
      <dgm:prSet/>
      <dgm:spPr/>
      <dgm:t>
        <a:bodyPr/>
        <a:lstStyle/>
        <a:p>
          <a:endParaRPr lang="en-US"/>
        </a:p>
      </dgm:t>
    </dgm:pt>
    <dgm:pt modelId="{D1013510-A698-4D9F-9C98-FDB69C370AF2}" type="parTrans" cxnId="{FFFD097A-19F7-49A5-BDBE-A39158B53A48}">
      <dgm:prSet/>
      <dgm:spPr/>
      <dgm:t>
        <a:bodyPr/>
        <a:lstStyle/>
        <a:p>
          <a:endParaRPr lang="en-US"/>
        </a:p>
      </dgm:t>
    </dgm:pt>
    <dgm:pt modelId="{218E5DC6-DEEF-45A0-B2AE-05322CF6769A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800" b="1"/>
            <a:t>No </a:t>
          </a:r>
          <a:r>
            <a:rPr lang="en-US" sz="1800"/>
            <a:t/>
          </a:r>
          <a:br>
            <a:rPr lang="en-US" sz="1800"/>
          </a:br>
          <a:r>
            <a:rPr lang="en-US" sz="1800"/>
            <a:t>Not subject to the HAA</a:t>
          </a:r>
        </a:p>
      </dgm:t>
    </dgm:pt>
    <dgm:pt modelId="{4C030DCA-7EE7-4714-9D94-B82B6A858ED9}" type="sibTrans" cxnId="{FFFD097A-19F7-49A5-BDBE-A39158B53A48}">
      <dgm:prSet/>
      <dgm:spPr/>
      <dgm:t>
        <a:bodyPr/>
        <a:lstStyle/>
        <a:p>
          <a:endParaRPr lang="en-US"/>
        </a:p>
      </dgm:t>
    </dgm:pt>
    <dgm:pt modelId="{EB4A2E0A-0866-4E6E-BB0E-2C4B5E9BF347}" type="sibTrans" cxnId="{6564F856-AF32-4DF6-9A6A-37ADFF1E18F8}">
      <dgm:prSet/>
      <dgm:spPr/>
      <dgm:t>
        <a:bodyPr/>
        <a:lstStyle/>
        <a:p>
          <a:endParaRPr lang="en-US"/>
        </a:p>
      </dgm:t>
    </dgm:pt>
    <dgm:pt modelId="{E904E86D-06F8-494E-8572-57D3F30843C7}" type="pres">
      <dgm:prSet presAssocID="{5CBBB720-591E-4B88-B4E7-4EA21A85AC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/>
        </a:p>
      </dgm:t>
    </dgm:pt>
    <dgm:pt modelId="{C97763B8-60F2-4C85-9145-1319BA1043D3}" type="pres">
      <dgm:prSet presAssocID="{79374692-5E08-4D93-A3B1-992F01038A29}" presName="hierRoot1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5B9E44EC-DD20-4B17-887F-2C79B3848AC1}" type="pres">
      <dgm:prSet presAssocID="{79374692-5E08-4D93-A3B1-992F01038A29}" presName="rootComposite1" presStyleCnt="0"/>
      <dgm:spPr/>
      <dgm:t>
        <a:bodyPr/>
        <a:lstStyle/>
        <a:p>
          <a:endParaRPr/>
        </a:p>
      </dgm:t>
    </dgm:pt>
    <dgm:pt modelId="{03E49A05-1985-4E1D-B44D-4C9E77DB7116}" type="pres">
      <dgm:prSet presAssocID="{79374692-5E08-4D93-A3B1-992F01038A29}" presName="rootText1" presStyleLbl="node0" presStyleIdx="0" presStyleCnt="1" custScaleX="199201" custScaleY="156672" custLinFactNeighborX="586" custLinFactNeighborY="-234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/>
        </a:p>
      </dgm:t>
    </dgm:pt>
    <dgm:pt modelId="{25DBAF1D-69C6-472F-B24D-649F61A94607}" type="pres">
      <dgm:prSet presAssocID="{79374692-5E08-4D93-A3B1-992F01038A29}" presName="rootConnector1" presStyleLbl="node1" presStyleIdx="0" presStyleCnt="0"/>
      <dgm:spPr/>
      <dgm:t>
        <a:bodyPr/>
        <a:lstStyle/>
        <a:p>
          <a:endParaRPr/>
        </a:p>
      </dgm:t>
    </dgm:pt>
    <dgm:pt modelId="{D0E84587-A1B2-4E3F-9757-F9589FA61135}" type="pres">
      <dgm:prSet presAssocID="{79374692-5E08-4D93-A3B1-992F01038A29}" presName="hierChild2" presStyleCnt="0"/>
      <dgm:spPr/>
      <dgm:t>
        <a:bodyPr/>
        <a:lstStyle/>
        <a:p>
          <a:endParaRPr/>
        </a:p>
      </dgm:t>
    </dgm:pt>
    <dgm:pt modelId="{4717B50A-E065-4FBE-BCAB-D23AFDF6F676}" type="pres">
      <dgm:prSet presAssocID="{F9EBE328-5D5F-4E44-BED1-B6FD9912E94C}" presName="Name37" presStyleLbl="parChTrans1D2" presStyleIdx="0" presStyleCnt="2"/>
      <dgm:spPr/>
      <dgm:t>
        <a:bodyPr/>
        <a:lstStyle/>
        <a:p>
          <a:endParaRPr/>
        </a:p>
      </dgm:t>
    </dgm:pt>
    <dgm:pt modelId="{51F44EE9-058D-4A75-B52D-1429729E9ED3}" type="pres">
      <dgm:prSet presAssocID="{94B94E27-8C59-4521-A111-055C58D8860E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8E6511D7-B4AA-4658-A123-4BFC5CE94985}" type="pres">
      <dgm:prSet presAssocID="{94B94E27-8C59-4521-A111-055C58D8860E}" presName="rootComposite" presStyleCnt="0"/>
      <dgm:spPr/>
      <dgm:t>
        <a:bodyPr/>
        <a:lstStyle/>
        <a:p>
          <a:endParaRPr/>
        </a:p>
      </dgm:t>
    </dgm:pt>
    <dgm:pt modelId="{228863AE-BB69-439B-83BC-ED9C8C953C11}" type="pres">
      <dgm:prSet presAssocID="{94B94E27-8C59-4521-A111-055C58D8860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379DE3E7-4D08-438F-B985-B40599308FF9}" type="pres">
      <dgm:prSet presAssocID="{94B94E27-8C59-4521-A111-055C58D8860E}" presName="rootConnector" presStyleLbl="node2" presStyleIdx="0" presStyleCnt="2"/>
      <dgm:spPr/>
      <dgm:t>
        <a:bodyPr/>
        <a:lstStyle/>
        <a:p>
          <a:endParaRPr/>
        </a:p>
      </dgm:t>
    </dgm:pt>
    <dgm:pt modelId="{8E3C2D88-54F3-4DC0-BE98-52869C2A975B}" type="pres">
      <dgm:prSet presAssocID="{94B94E27-8C59-4521-A111-055C58D8860E}" presName="hierChild4" presStyleCnt="0"/>
      <dgm:spPr/>
      <dgm:t>
        <a:bodyPr/>
        <a:lstStyle/>
        <a:p>
          <a:endParaRPr/>
        </a:p>
      </dgm:t>
    </dgm:pt>
    <dgm:pt modelId="{4B900CDC-BB49-4E5D-9AF2-ACA665606119}" type="pres">
      <dgm:prSet presAssocID="{63F6F2C9-F1FA-4013-BDAE-2B26D61265D5}" presName="Name37" presStyleLbl="parChTrans1D3" presStyleIdx="0" presStyleCnt="3"/>
      <dgm:spPr/>
      <dgm:t>
        <a:bodyPr/>
        <a:lstStyle/>
        <a:p>
          <a:endParaRPr/>
        </a:p>
      </dgm:t>
    </dgm:pt>
    <dgm:pt modelId="{57360BBD-2075-4ECF-ACA9-910777A02C85}" type="pres">
      <dgm:prSet presAssocID="{E922293F-7BFD-411D-89F1-DF425856844C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E9F5A418-BC21-461F-A307-07077B5DD28A}" type="pres">
      <dgm:prSet presAssocID="{E922293F-7BFD-411D-89F1-DF425856844C}" presName="rootComposite" presStyleCnt="0"/>
      <dgm:spPr/>
      <dgm:t>
        <a:bodyPr/>
        <a:lstStyle/>
        <a:p>
          <a:endParaRPr/>
        </a:p>
      </dgm:t>
    </dgm:pt>
    <dgm:pt modelId="{9EC781CA-3A6F-42E1-9C5B-7BF778428846}" type="pres">
      <dgm:prSet presAssocID="{E922293F-7BFD-411D-89F1-DF425856844C}" presName="rootText" presStyleLbl="node3" presStyleIdx="0" presStyleCnt="3" custScaleX="105836" custScaleY="8928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02726F3-2554-45EA-97F9-66D13AC1E1E3}" type="pres">
      <dgm:prSet presAssocID="{E922293F-7BFD-411D-89F1-DF425856844C}" presName="rootConnector" presStyleLbl="node3" presStyleIdx="0" presStyleCnt="3"/>
      <dgm:spPr/>
      <dgm:t>
        <a:bodyPr/>
        <a:lstStyle/>
        <a:p>
          <a:endParaRPr/>
        </a:p>
      </dgm:t>
    </dgm:pt>
    <dgm:pt modelId="{ABF415DA-586D-4977-83A3-95ED5AC234B3}" type="pres">
      <dgm:prSet presAssocID="{E922293F-7BFD-411D-89F1-DF425856844C}" presName="hierChild4" presStyleCnt="0"/>
      <dgm:spPr/>
      <dgm:t>
        <a:bodyPr/>
        <a:lstStyle/>
        <a:p>
          <a:endParaRPr/>
        </a:p>
      </dgm:t>
    </dgm:pt>
    <dgm:pt modelId="{1BD7D19E-F4CE-478B-AD9F-8E9C62144969}" type="pres">
      <dgm:prSet presAssocID="{91E9E8F5-8148-4F03-8114-48DE0C37269F}" presName="Name37" presStyleLbl="parChTrans1D4" presStyleIdx="0" presStyleCnt="3"/>
      <dgm:spPr/>
      <dgm:t>
        <a:bodyPr/>
        <a:lstStyle/>
        <a:p>
          <a:endParaRPr/>
        </a:p>
      </dgm:t>
    </dgm:pt>
    <dgm:pt modelId="{2F661CA3-0630-4EEF-8317-8E40F43761F0}" type="pres">
      <dgm:prSet presAssocID="{D1FC3800-5A85-47F8-8EB1-A6A6021C6C88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00D42026-8D34-4217-AD5A-D2445E0459E0}" type="pres">
      <dgm:prSet presAssocID="{D1FC3800-5A85-47F8-8EB1-A6A6021C6C88}" presName="rootComposite" presStyleCnt="0"/>
      <dgm:spPr/>
      <dgm:t>
        <a:bodyPr/>
        <a:lstStyle/>
        <a:p>
          <a:endParaRPr/>
        </a:p>
      </dgm:t>
    </dgm:pt>
    <dgm:pt modelId="{A75C41B3-A4CA-4B45-981D-4AE1E8E4CF55}" type="pres">
      <dgm:prSet presAssocID="{D1FC3800-5A85-47F8-8EB1-A6A6021C6C88}" presName="rootText" presStyleLbl="node4" presStyleIdx="0" presStyleCnt="3" custLinFactNeighborX="-291" custLinFactNeighborY="23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7A19FD63-E490-4847-98E6-529647908736}" type="pres">
      <dgm:prSet presAssocID="{D1FC3800-5A85-47F8-8EB1-A6A6021C6C88}" presName="rootConnector" presStyleLbl="node4" presStyleIdx="0" presStyleCnt="3"/>
      <dgm:spPr/>
      <dgm:t>
        <a:bodyPr/>
        <a:lstStyle/>
        <a:p>
          <a:endParaRPr/>
        </a:p>
      </dgm:t>
    </dgm:pt>
    <dgm:pt modelId="{E0A3BAEB-EDFA-4101-954C-5C5DE1E623A7}" type="pres">
      <dgm:prSet presAssocID="{D1FC3800-5A85-47F8-8EB1-A6A6021C6C88}" presName="hierChild4" presStyleCnt="0"/>
      <dgm:spPr/>
      <dgm:t>
        <a:bodyPr/>
        <a:lstStyle/>
        <a:p>
          <a:endParaRPr/>
        </a:p>
      </dgm:t>
    </dgm:pt>
    <dgm:pt modelId="{0C477ADF-D703-4C5D-BCF5-BD079B719053}" type="pres">
      <dgm:prSet presAssocID="{D1FC3800-5A85-47F8-8EB1-A6A6021C6C88}" presName="hierChild5" presStyleCnt="0"/>
      <dgm:spPr/>
      <dgm:t>
        <a:bodyPr/>
        <a:lstStyle/>
        <a:p>
          <a:endParaRPr/>
        </a:p>
      </dgm:t>
    </dgm:pt>
    <dgm:pt modelId="{9A984B33-A591-48BA-973D-1DE24E204753}" type="pres">
      <dgm:prSet presAssocID="{E922293F-7BFD-411D-89F1-DF425856844C}" presName="hierChild5" presStyleCnt="0"/>
      <dgm:spPr/>
      <dgm:t>
        <a:bodyPr/>
        <a:lstStyle/>
        <a:p>
          <a:endParaRPr/>
        </a:p>
      </dgm:t>
    </dgm:pt>
    <dgm:pt modelId="{6090775E-5D0A-4D41-9837-B4E093F3158C}" type="pres">
      <dgm:prSet presAssocID="{EC581272-EB08-4123-81D9-7FD6FE2104C9}" presName="Name37" presStyleLbl="parChTrans1D3" presStyleIdx="1" presStyleCnt="3"/>
      <dgm:spPr/>
      <dgm:t>
        <a:bodyPr/>
        <a:lstStyle/>
        <a:p>
          <a:endParaRPr/>
        </a:p>
      </dgm:t>
    </dgm:pt>
    <dgm:pt modelId="{293CE2D2-B0C2-4D91-862A-EC8780B26FA3}" type="pres">
      <dgm:prSet presAssocID="{A37B691E-2B97-4833-935E-6FB8B8FE17C4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1E88354B-65A1-4024-9E55-71DAB0F29D99}" type="pres">
      <dgm:prSet presAssocID="{A37B691E-2B97-4833-935E-6FB8B8FE17C4}" presName="rootComposite" presStyleCnt="0"/>
      <dgm:spPr/>
      <dgm:t>
        <a:bodyPr/>
        <a:lstStyle/>
        <a:p>
          <a:endParaRPr/>
        </a:p>
      </dgm:t>
    </dgm:pt>
    <dgm:pt modelId="{D80F2526-EBCF-4253-AB59-9EE69F2C1D9D}" type="pres">
      <dgm:prSet presAssocID="{A37B691E-2B97-4833-935E-6FB8B8FE17C4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1758F28F-55A7-4A50-929D-BD1B286E7EC4}" type="pres">
      <dgm:prSet presAssocID="{A37B691E-2B97-4833-935E-6FB8B8FE17C4}" presName="rootConnector" presStyleLbl="node3" presStyleIdx="1" presStyleCnt="3"/>
      <dgm:spPr/>
      <dgm:t>
        <a:bodyPr/>
        <a:lstStyle/>
        <a:p>
          <a:endParaRPr/>
        </a:p>
      </dgm:t>
    </dgm:pt>
    <dgm:pt modelId="{C3A1C873-F6CF-4839-A5D6-8D03251EEB94}" type="pres">
      <dgm:prSet presAssocID="{A37B691E-2B97-4833-935E-6FB8B8FE17C4}" presName="hierChild4" presStyleCnt="0"/>
      <dgm:spPr/>
      <dgm:t>
        <a:bodyPr/>
        <a:lstStyle/>
        <a:p>
          <a:endParaRPr/>
        </a:p>
      </dgm:t>
    </dgm:pt>
    <dgm:pt modelId="{4BBBAFBA-8A8B-4F47-BD82-C2640CADCA6D}" type="pres">
      <dgm:prSet presAssocID="{5F9F1E20-ACBE-4443-950F-FBD0A07234FA}" presName="Name37" presStyleLbl="parChTrans1D4" presStyleIdx="1" presStyleCnt="3"/>
      <dgm:spPr/>
      <dgm:t>
        <a:bodyPr/>
        <a:lstStyle/>
        <a:p>
          <a:endParaRPr/>
        </a:p>
      </dgm:t>
    </dgm:pt>
    <dgm:pt modelId="{FEB08144-F0DF-47A6-ABFD-E39667C230CD}" type="pres">
      <dgm:prSet presAssocID="{A87A855C-A2DE-4476-BB79-0653ED7753C1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3369A8F1-557A-4B60-A9DA-4B56D1F9C0F7}" type="pres">
      <dgm:prSet presAssocID="{A87A855C-A2DE-4476-BB79-0653ED7753C1}" presName="rootComposite" presStyleCnt="0"/>
      <dgm:spPr/>
      <dgm:t>
        <a:bodyPr/>
        <a:lstStyle/>
        <a:p>
          <a:endParaRPr/>
        </a:p>
      </dgm:t>
    </dgm:pt>
    <dgm:pt modelId="{5D386EB5-5AD1-4128-8242-4391681FA878}" type="pres">
      <dgm:prSet presAssocID="{A87A855C-A2DE-4476-BB79-0653ED7753C1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62369E9-E284-4055-9173-9FA2C9B741D6}" type="pres">
      <dgm:prSet presAssocID="{A87A855C-A2DE-4476-BB79-0653ED7753C1}" presName="rootConnector" presStyleLbl="node4" presStyleIdx="1" presStyleCnt="3"/>
      <dgm:spPr/>
      <dgm:t>
        <a:bodyPr/>
        <a:lstStyle/>
        <a:p>
          <a:endParaRPr/>
        </a:p>
      </dgm:t>
    </dgm:pt>
    <dgm:pt modelId="{6029D560-3EFA-403B-AD9C-2058D7F65EC2}" type="pres">
      <dgm:prSet presAssocID="{A87A855C-A2DE-4476-BB79-0653ED7753C1}" presName="hierChild4" presStyleCnt="0"/>
      <dgm:spPr/>
      <dgm:t>
        <a:bodyPr/>
        <a:lstStyle/>
        <a:p>
          <a:endParaRPr/>
        </a:p>
      </dgm:t>
    </dgm:pt>
    <dgm:pt modelId="{3D65B7DD-D1E0-442D-B824-1CE8E1D0F87E}" type="pres">
      <dgm:prSet presAssocID="{A87A855C-A2DE-4476-BB79-0653ED7753C1}" presName="hierChild5" presStyleCnt="0"/>
      <dgm:spPr/>
      <dgm:t>
        <a:bodyPr/>
        <a:lstStyle/>
        <a:p>
          <a:endParaRPr/>
        </a:p>
      </dgm:t>
    </dgm:pt>
    <dgm:pt modelId="{65A881C7-8F11-440C-A04E-48DC369D16D8}" type="pres">
      <dgm:prSet presAssocID="{A37B691E-2B97-4833-935E-6FB8B8FE17C4}" presName="hierChild5" presStyleCnt="0"/>
      <dgm:spPr/>
      <dgm:t>
        <a:bodyPr/>
        <a:lstStyle/>
        <a:p>
          <a:endParaRPr/>
        </a:p>
      </dgm:t>
    </dgm:pt>
    <dgm:pt modelId="{8FFBD99A-6F24-4CCC-ADCF-9E1BA7B7BA07}" type="pres">
      <dgm:prSet presAssocID="{3428F3B1-5F53-448C-8527-56D6DBE90A29}" presName="Name37" presStyleLbl="parChTrans1D3" presStyleIdx="2" presStyleCnt="3"/>
      <dgm:spPr/>
      <dgm:t>
        <a:bodyPr/>
        <a:lstStyle/>
        <a:p>
          <a:endParaRPr/>
        </a:p>
      </dgm:t>
    </dgm:pt>
    <dgm:pt modelId="{A47F3ECC-5B1D-4F29-848A-91E1539522D1}" type="pres">
      <dgm:prSet presAssocID="{56751A73-C5D0-4033-AC67-74867BDE663F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C35597B5-1040-40B6-89D6-146E8E9AF8C2}" type="pres">
      <dgm:prSet presAssocID="{56751A73-C5D0-4033-AC67-74867BDE663F}" presName="rootComposite" presStyleCnt="0"/>
      <dgm:spPr/>
      <dgm:t>
        <a:bodyPr/>
        <a:lstStyle/>
        <a:p>
          <a:endParaRPr/>
        </a:p>
      </dgm:t>
    </dgm:pt>
    <dgm:pt modelId="{31D09A8E-2390-4CA8-99C9-F55DF0CA7972}" type="pres">
      <dgm:prSet presAssocID="{56751A73-C5D0-4033-AC67-74867BDE663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19D3A79-2D96-440C-8390-F37EE51EC9CA}" type="pres">
      <dgm:prSet presAssocID="{56751A73-C5D0-4033-AC67-74867BDE663F}" presName="rootConnector" presStyleLbl="node3" presStyleIdx="2" presStyleCnt="3"/>
      <dgm:spPr/>
      <dgm:t>
        <a:bodyPr/>
        <a:lstStyle/>
        <a:p>
          <a:endParaRPr/>
        </a:p>
      </dgm:t>
    </dgm:pt>
    <dgm:pt modelId="{0F858A4B-C8D4-43D4-BD14-94835CEDC3E8}" type="pres">
      <dgm:prSet presAssocID="{56751A73-C5D0-4033-AC67-74867BDE663F}" presName="hierChild4" presStyleCnt="0"/>
      <dgm:spPr/>
      <dgm:t>
        <a:bodyPr/>
        <a:lstStyle/>
        <a:p>
          <a:endParaRPr/>
        </a:p>
      </dgm:t>
    </dgm:pt>
    <dgm:pt modelId="{6AF2A025-BEBE-4662-BB93-1451761028DB}" type="pres">
      <dgm:prSet presAssocID="{3F0C6EE8-53A4-460E-B757-7F36F9165B22}" presName="Name37" presStyleLbl="parChTrans1D4" presStyleIdx="2" presStyleCnt="3"/>
      <dgm:spPr/>
      <dgm:t>
        <a:bodyPr/>
        <a:lstStyle/>
        <a:p>
          <a:endParaRPr/>
        </a:p>
      </dgm:t>
    </dgm:pt>
    <dgm:pt modelId="{4D2041F7-433B-4106-9314-C515F9D8D7E3}" type="pres">
      <dgm:prSet presAssocID="{15D225BD-1AD9-44B4-9514-CE43417ADC3B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4A0B753A-4CB2-4463-80BB-348A4A2E427C}" type="pres">
      <dgm:prSet presAssocID="{15D225BD-1AD9-44B4-9514-CE43417ADC3B}" presName="rootComposite" presStyleCnt="0"/>
      <dgm:spPr/>
      <dgm:t>
        <a:bodyPr/>
        <a:lstStyle/>
        <a:p>
          <a:endParaRPr/>
        </a:p>
      </dgm:t>
    </dgm:pt>
    <dgm:pt modelId="{2C6FBEFF-6A83-4EAE-BF76-B4A633518F1A}" type="pres">
      <dgm:prSet presAssocID="{15D225BD-1AD9-44B4-9514-CE43417ADC3B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6682151-FA2E-48B0-A330-3860C5B48BA0}" type="pres">
      <dgm:prSet presAssocID="{15D225BD-1AD9-44B4-9514-CE43417ADC3B}" presName="rootConnector" presStyleLbl="node4" presStyleIdx="2" presStyleCnt="3"/>
      <dgm:spPr/>
      <dgm:t>
        <a:bodyPr/>
        <a:lstStyle/>
        <a:p>
          <a:endParaRPr/>
        </a:p>
      </dgm:t>
    </dgm:pt>
    <dgm:pt modelId="{AB3E172B-FE30-4A20-A8D7-3A3143502CEB}" type="pres">
      <dgm:prSet presAssocID="{15D225BD-1AD9-44B4-9514-CE43417ADC3B}" presName="hierChild4" presStyleCnt="0"/>
      <dgm:spPr/>
      <dgm:t>
        <a:bodyPr/>
        <a:lstStyle/>
        <a:p>
          <a:endParaRPr/>
        </a:p>
      </dgm:t>
    </dgm:pt>
    <dgm:pt modelId="{E21D2CD8-47F5-4211-A43C-682C94512CE8}" type="pres">
      <dgm:prSet presAssocID="{15D225BD-1AD9-44B4-9514-CE43417ADC3B}" presName="hierChild5" presStyleCnt="0"/>
      <dgm:spPr/>
      <dgm:t>
        <a:bodyPr/>
        <a:lstStyle/>
        <a:p>
          <a:endParaRPr/>
        </a:p>
      </dgm:t>
    </dgm:pt>
    <dgm:pt modelId="{F0DF3A64-AD7A-4182-8433-4638E21C8FC7}" type="pres">
      <dgm:prSet presAssocID="{56751A73-C5D0-4033-AC67-74867BDE663F}" presName="hierChild5" presStyleCnt="0"/>
      <dgm:spPr/>
      <dgm:t>
        <a:bodyPr/>
        <a:lstStyle/>
        <a:p>
          <a:endParaRPr/>
        </a:p>
      </dgm:t>
    </dgm:pt>
    <dgm:pt modelId="{0B420F97-CC56-468A-81FF-9B0520BE0A86}" type="pres">
      <dgm:prSet presAssocID="{94B94E27-8C59-4521-A111-055C58D8860E}" presName="hierChild5" presStyleCnt="0"/>
      <dgm:spPr/>
      <dgm:t>
        <a:bodyPr/>
        <a:lstStyle/>
        <a:p>
          <a:endParaRPr/>
        </a:p>
      </dgm:t>
    </dgm:pt>
    <dgm:pt modelId="{F8B0E52E-A940-443E-B608-BA3199D1B16F}" type="pres">
      <dgm:prSet presAssocID="{D1013510-A698-4D9F-9C98-FDB69C370AF2}" presName="Name37" presStyleLbl="parChTrans1D2" presStyleIdx="1" presStyleCnt="2"/>
      <dgm:spPr/>
      <dgm:t>
        <a:bodyPr/>
        <a:lstStyle/>
        <a:p>
          <a:endParaRPr/>
        </a:p>
      </dgm:t>
    </dgm:pt>
    <dgm:pt modelId="{A821C5AB-2F04-4068-A701-D4DB2DE1EE03}" type="pres">
      <dgm:prSet presAssocID="{218E5DC6-DEEF-45A0-B2AE-05322CF6769A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FB498218-92CC-499D-A2FA-E089B4049F0B}" type="pres">
      <dgm:prSet presAssocID="{218E5DC6-DEEF-45A0-B2AE-05322CF6769A}" presName="rootComposite" presStyleCnt="0"/>
      <dgm:spPr/>
      <dgm:t>
        <a:bodyPr/>
        <a:lstStyle/>
        <a:p>
          <a:endParaRPr/>
        </a:p>
      </dgm:t>
    </dgm:pt>
    <dgm:pt modelId="{9DD757B9-D4E9-48FA-9DC7-7AB682C17A97}" type="pres">
      <dgm:prSet presAssocID="{218E5DC6-DEEF-45A0-B2AE-05322CF6769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2DABA8F5-4474-404C-992D-55D523491042}" type="pres">
      <dgm:prSet presAssocID="{218E5DC6-DEEF-45A0-B2AE-05322CF6769A}" presName="rootConnector" presStyleLbl="node2" presStyleIdx="1" presStyleCnt="2"/>
      <dgm:spPr/>
      <dgm:t>
        <a:bodyPr/>
        <a:lstStyle/>
        <a:p>
          <a:endParaRPr/>
        </a:p>
      </dgm:t>
    </dgm:pt>
    <dgm:pt modelId="{4DABC1BF-F875-4D16-A209-3557A986853E}" type="pres">
      <dgm:prSet presAssocID="{218E5DC6-DEEF-45A0-B2AE-05322CF6769A}" presName="hierChild4" presStyleCnt="0"/>
      <dgm:spPr/>
      <dgm:t>
        <a:bodyPr/>
        <a:lstStyle/>
        <a:p>
          <a:endParaRPr/>
        </a:p>
      </dgm:t>
    </dgm:pt>
    <dgm:pt modelId="{B43BFB92-D4C0-4C3B-A1A5-8A9B3A56C04C}" type="pres">
      <dgm:prSet presAssocID="{218E5DC6-DEEF-45A0-B2AE-05322CF6769A}" presName="hierChild5" presStyleCnt="0"/>
      <dgm:spPr/>
      <dgm:t>
        <a:bodyPr/>
        <a:lstStyle/>
        <a:p>
          <a:endParaRPr/>
        </a:p>
      </dgm:t>
    </dgm:pt>
    <dgm:pt modelId="{032804EC-8ED7-443D-AFC1-4EA654B35D84}" type="pres">
      <dgm:prSet presAssocID="{79374692-5E08-4D93-A3B1-992F01038A29}" presName="hierChild3" presStyleCnt="0"/>
      <dgm:spPr/>
      <dgm:t>
        <a:bodyPr/>
        <a:lstStyle/>
        <a:p>
          <a:endParaRPr/>
        </a:p>
      </dgm:t>
    </dgm:pt>
  </dgm:ptLst>
  <dgm:cxnLst>
    <dgm:cxn modelId="{A3D09EAC-3C6C-447A-8DB8-4780C764E68C}" srcId="{79374692-5E08-4D93-A3B1-992F01038A29}" destId="{94B94E27-8C59-4521-A111-055C58D8860E}" srcOrd="0" destOrd="0" parTransId="{F9EBE328-5D5F-4E44-BED1-B6FD9912E94C}" sibTransId="{854E82EC-5B03-4B77-8FD3-AB8F8902CD5B}"/>
    <dgm:cxn modelId="{D71A0ABA-8A95-4715-AD83-D8D79BCDE53B}" type="presOf" srcId="{218E5DC6-DEEF-45A0-B2AE-05322CF6769A}" destId="{2DABA8F5-4474-404C-992D-55D523491042}" srcOrd="1" destOrd="0" presId="urn:microsoft.com/office/officeart/2005/8/layout/orgChart1"/>
    <dgm:cxn modelId="{A8C59F8F-5B59-4C93-943C-792B215739F7}" type="presOf" srcId="{E922293F-7BFD-411D-89F1-DF425856844C}" destId="{9EC781CA-3A6F-42E1-9C5B-7BF778428846}" srcOrd="0" destOrd="0" presId="urn:microsoft.com/office/officeart/2005/8/layout/orgChart1"/>
    <dgm:cxn modelId="{C41D0730-7F75-4C64-A2A4-74C1E961908A}" type="presOf" srcId="{15D225BD-1AD9-44B4-9514-CE43417ADC3B}" destId="{2C6FBEFF-6A83-4EAE-BF76-B4A633518F1A}" srcOrd="0" destOrd="0" presId="urn:microsoft.com/office/officeart/2005/8/layout/orgChart1"/>
    <dgm:cxn modelId="{9861BE46-2879-4C59-9AC7-BDA0142B4755}" type="presOf" srcId="{91E9E8F5-8148-4F03-8114-48DE0C37269F}" destId="{1BD7D19E-F4CE-478B-AD9F-8E9C62144969}" srcOrd="0" destOrd="0" presId="urn:microsoft.com/office/officeart/2005/8/layout/orgChart1"/>
    <dgm:cxn modelId="{447B9358-DE05-477E-B7A0-8FE19665AA5A}" type="presOf" srcId="{A37B691E-2B97-4833-935E-6FB8B8FE17C4}" destId="{D80F2526-EBCF-4253-AB59-9EE69F2C1D9D}" srcOrd="0" destOrd="0" presId="urn:microsoft.com/office/officeart/2005/8/layout/orgChart1"/>
    <dgm:cxn modelId="{50835E67-CE3D-4DC8-AC0B-1CCA911A5284}" type="presOf" srcId="{A87A855C-A2DE-4476-BB79-0653ED7753C1}" destId="{5D386EB5-5AD1-4128-8242-4391681FA878}" srcOrd="0" destOrd="0" presId="urn:microsoft.com/office/officeart/2005/8/layout/orgChart1"/>
    <dgm:cxn modelId="{6D4806E0-CBF3-4C70-9329-27CB0522C8BF}" type="presOf" srcId="{A87A855C-A2DE-4476-BB79-0653ED7753C1}" destId="{862369E9-E284-4055-9173-9FA2C9B741D6}" srcOrd="1" destOrd="0" presId="urn:microsoft.com/office/officeart/2005/8/layout/orgChart1"/>
    <dgm:cxn modelId="{C6FEEDB6-AB1B-4626-9673-40D5539D39A1}" srcId="{E922293F-7BFD-411D-89F1-DF425856844C}" destId="{D1FC3800-5A85-47F8-8EB1-A6A6021C6C88}" srcOrd="0" destOrd="0" parTransId="{91E9E8F5-8148-4F03-8114-48DE0C37269F}" sibTransId="{8DC9DF7B-39EA-462B-B87C-2A86C0294E54}"/>
    <dgm:cxn modelId="{8CA239B1-0E10-4BB2-AE3B-B421440FF0BB}" type="presOf" srcId="{56751A73-C5D0-4033-AC67-74867BDE663F}" destId="{31D09A8E-2390-4CA8-99C9-F55DF0CA7972}" srcOrd="0" destOrd="0" presId="urn:microsoft.com/office/officeart/2005/8/layout/orgChart1"/>
    <dgm:cxn modelId="{0141B06A-1EA3-433E-BE41-06003308E715}" srcId="{56751A73-C5D0-4033-AC67-74867BDE663F}" destId="{15D225BD-1AD9-44B4-9514-CE43417ADC3B}" srcOrd="0" destOrd="0" parTransId="{3F0C6EE8-53A4-460E-B757-7F36F9165B22}" sibTransId="{B207FCC8-5D40-4FA2-8AFB-5F09A32C6B1C}"/>
    <dgm:cxn modelId="{30311C46-BDE8-4028-80E2-5B08BEEFFE80}" srcId="{94B94E27-8C59-4521-A111-055C58D8860E}" destId="{E922293F-7BFD-411D-89F1-DF425856844C}" srcOrd="0" destOrd="0" parTransId="{63F6F2C9-F1FA-4013-BDAE-2B26D61265D5}" sibTransId="{6867787E-528A-47A8-A4A0-5FDC572228EA}"/>
    <dgm:cxn modelId="{0A454D6D-DCC4-47A0-8249-785E9EF60CFF}" type="presOf" srcId="{3F0C6EE8-53A4-460E-B757-7F36F9165B22}" destId="{6AF2A025-BEBE-4662-BB93-1451761028DB}" srcOrd="0" destOrd="0" presId="urn:microsoft.com/office/officeart/2005/8/layout/orgChart1"/>
    <dgm:cxn modelId="{D225EF22-D77C-468D-9526-27DF01F45458}" type="presOf" srcId="{94B94E27-8C59-4521-A111-055C58D8860E}" destId="{379DE3E7-4D08-438F-B985-B40599308FF9}" srcOrd="1" destOrd="0" presId="urn:microsoft.com/office/officeart/2005/8/layout/orgChart1"/>
    <dgm:cxn modelId="{F1D21192-C228-4F6F-B0A4-B510E22BAA12}" type="presOf" srcId="{15D225BD-1AD9-44B4-9514-CE43417ADC3B}" destId="{A6682151-FA2E-48B0-A330-3860C5B48BA0}" srcOrd="1" destOrd="0" presId="urn:microsoft.com/office/officeart/2005/8/layout/orgChart1"/>
    <dgm:cxn modelId="{F10CEC83-D3E7-470D-95A6-F4307EDF398B}" type="presOf" srcId="{5CBBB720-591E-4B88-B4E7-4EA21A85ACD5}" destId="{E904E86D-06F8-494E-8572-57D3F30843C7}" srcOrd="0" destOrd="0" presId="urn:microsoft.com/office/officeart/2005/8/layout/orgChart1"/>
    <dgm:cxn modelId="{08D5D259-5572-46B2-9D43-E143ADFC1DC5}" type="presOf" srcId="{218E5DC6-DEEF-45A0-B2AE-05322CF6769A}" destId="{9DD757B9-D4E9-48FA-9DC7-7AB682C17A97}" srcOrd="0" destOrd="0" presId="urn:microsoft.com/office/officeart/2005/8/layout/orgChart1"/>
    <dgm:cxn modelId="{1B3B50E6-FCE4-4BA2-869E-639FD27565C2}" type="presOf" srcId="{D1013510-A698-4D9F-9C98-FDB69C370AF2}" destId="{F8B0E52E-A940-443E-B608-BA3199D1B16F}" srcOrd="0" destOrd="0" presId="urn:microsoft.com/office/officeart/2005/8/layout/orgChart1"/>
    <dgm:cxn modelId="{E17FFF1F-486B-4036-B47D-896B38AFD51D}" srcId="{94B94E27-8C59-4521-A111-055C58D8860E}" destId="{A37B691E-2B97-4833-935E-6FB8B8FE17C4}" srcOrd="1" destOrd="0" parTransId="{EC581272-EB08-4123-81D9-7FD6FE2104C9}" sibTransId="{7D768E31-73F7-4724-A674-32E4E8FF0819}"/>
    <dgm:cxn modelId="{5CFA2919-25C3-49FF-9A5E-B4A34EFAD717}" type="presOf" srcId="{79374692-5E08-4D93-A3B1-992F01038A29}" destId="{25DBAF1D-69C6-472F-B24D-649F61A94607}" srcOrd="1" destOrd="0" presId="urn:microsoft.com/office/officeart/2005/8/layout/orgChart1"/>
    <dgm:cxn modelId="{76B9E464-604A-490A-BC1C-5D5F2CE20F24}" type="presOf" srcId="{63F6F2C9-F1FA-4013-BDAE-2B26D61265D5}" destId="{4B900CDC-BB49-4E5D-9AF2-ACA665606119}" srcOrd="0" destOrd="0" presId="urn:microsoft.com/office/officeart/2005/8/layout/orgChart1"/>
    <dgm:cxn modelId="{4E5D6D5B-7C52-4383-97F5-839FF1D0E735}" srcId="{A37B691E-2B97-4833-935E-6FB8B8FE17C4}" destId="{A87A855C-A2DE-4476-BB79-0653ED7753C1}" srcOrd="0" destOrd="0" parTransId="{5F9F1E20-ACBE-4443-950F-FBD0A07234FA}" sibTransId="{216C0603-5BAB-43F5-A0D1-F32BAA636ED2}"/>
    <dgm:cxn modelId="{3ED9E1A0-4C50-4933-B517-3826F0375025}" type="presOf" srcId="{F9EBE328-5D5F-4E44-BED1-B6FD9912E94C}" destId="{4717B50A-E065-4FBE-BCAB-D23AFDF6F676}" srcOrd="0" destOrd="0" presId="urn:microsoft.com/office/officeart/2005/8/layout/orgChart1"/>
    <dgm:cxn modelId="{E6415E1D-EE4B-471E-84C6-FD046B435389}" type="presOf" srcId="{5F9F1E20-ACBE-4443-950F-FBD0A07234FA}" destId="{4BBBAFBA-8A8B-4F47-BD82-C2640CADCA6D}" srcOrd="0" destOrd="0" presId="urn:microsoft.com/office/officeart/2005/8/layout/orgChart1"/>
    <dgm:cxn modelId="{EA10A170-1CFD-45E9-9238-95CC2CCDF52B}" type="presOf" srcId="{D1FC3800-5A85-47F8-8EB1-A6A6021C6C88}" destId="{7A19FD63-E490-4847-98E6-529647908736}" srcOrd="1" destOrd="0" presId="urn:microsoft.com/office/officeart/2005/8/layout/orgChart1"/>
    <dgm:cxn modelId="{FFFD097A-19F7-49A5-BDBE-A39158B53A48}" srcId="{79374692-5E08-4D93-A3B1-992F01038A29}" destId="{218E5DC6-DEEF-45A0-B2AE-05322CF6769A}" srcOrd="1" destOrd="0" parTransId="{D1013510-A698-4D9F-9C98-FDB69C370AF2}" sibTransId="{4C030DCA-7EE7-4714-9D94-B82B6A858ED9}"/>
    <dgm:cxn modelId="{F3C8BEA0-5F23-4F20-8954-51C146A92E09}" type="presOf" srcId="{56751A73-C5D0-4033-AC67-74867BDE663F}" destId="{819D3A79-2D96-440C-8390-F37EE51EC9CA}" srcOrd="1" destOrd="0" presId="urn:microsoft.com/office/officeart/2005/8/layout/orgChart1"/>
    <dgm:cxn modelId="{8BF654C5-05F7-4035-AB21-15DBD2367C3B}" type="presOf" srcId="{A37B691E-2B97-4833-935E-6FB8B8FE17C4}" destId="{1758F28F-55A7-4A50-929D-BD1B286E7EC4}" srcOrd="1" destOrd="0" presId="urn:microsoft.com/office/officeart/2005/8/layout/orgChart1"/>
    <dgm:cxn modelId="{899940BC-82A6-4BA3-8D66-289AA2CDD3D1}" type="presOf" srcId="{EC581272-EB08-4123-81D9-7FD6FE2104C9}" destId="{6090775E-5D0A-4D41-9837-B4E093F3158C}" srcOrd="0" destOrd="0" presId="urn:microsoft.com/office/officeart/2005/8/layout/orgChart1"/>
    <dgm:cxn modelId="{AECF7B1B-EF53-412E-9F60-C3582386796D}" type="presOf" srcId="{D1FC3800-5A85-47F8-8EB1-A6A6021C6C88}" destId="{A75C41B3-A4CA-4B45-981D-4AE1E8E4CF55}" srcOrd="0" destOrd="0" presId="urn:microsoft.com/office/officeart/2005/8/layout/orgChart1"/>
    <dgm:cxn modelId="{04B67218-69CD-4DE5-81A0-C3F807A847AE}" type="presOf" srcId="{E922293F-7BFD-411D-89F1-DF425856844C}" destId="{A02726F3-2554-45EA-97F9-66D13AC1E1E3}" srcOrd="1" destOrd="0" presId="urn:microsoft.com/office/officeart/2005/8/layout/orgChart1"/>
    <dgm:cxn modelId="{6564F856-AF32-4DF6-9A6A-37ADFF1E18F8}" srcId="{5CBBB720-591E-4B88-B4E7-4EA21A85ACD5}" destId="{79374692-5E08-4D93-A3B1-992F01038A29}" srcOrd="0" destOrd="0" parTransId="{28E92E68-BD06-4A88-8430-7C1EF16C7596}" sibTransId="{EB4A2E0A-0866-4E6E-BB0E-2C4B5E9BF347}"/>
    <dgm:cxn modelId="{F15CC479-D129-419E-A3EF-C5124574033A}" type="presOf" srcId="{79374692-5E08-4D93-A3B1-992F01038A29}" destId="{03E49A05-1985-4E1D-B44D-4C9E77DB7116}" srcOrd="0" destOrd="0" presId="urn:microsoft.com/office/officeart/2005/8/layout/orgChart1"/>
    <dgm:cxn modelId="{7EA70441-C729-4ED9-AACE-DC19576FD009}" type="presOf" srcId="{3428F3B1-5F53-448C-8527-56D6DBE90A29}" destId="{8FFBD99A-6F24-4CCC-ADCF-9E1BA7B7BA07}" srcOrd="0" destOrd="0" presId="urn:microsoft.com/office/officeart/2005/8/layout/orgChart1"/>
    <dgm:cxn modelId="{9602DAA0-8009-4BC4-8E07-234DDBCBC8BE}" type="presOf" srcId="{94B94E27-8C59-4521-A111-055C58D8860E}" destId="{228863AE-BB69-439B-83BC-ED9C8C953C11}" srcOrd="0" destOrd="0" presId="urn:microsoft.com/office/officeart/2005/8/layout/orgChart1"/>
    <dgm:cxn modelId="{CA0A5203-C710-42AC-B1FA-AB45DEC1EE9F}" srcId="{94B94E27-8C59-4521-A111-055C58D8860E}" destId="{56751A73-C5D0-4033-AC67-74867BDE663F}" srcOrd="2" destOrd="0" parTransId="{3428F3B1-5F53-448C-8527-56D6DBE90A29}" sibTransId="{71602A96-5477-4982-9100-0A9F43FFB2D9}"/>
    <dgm:cxn modelId="{E85C271B-A261-4C8B-A08A-96A28C9FDAB4}" type="presParOf" srcId="{E904E86D-06F8-494E-8572-57D3F30843C7}" destId="{C97763B8-60F2-4C85-9145-1319BA1043D3}" srcOrd="0" destOrd="0" presId="urn:microsoft.com/office/officeart/2005/8/layout/orgChart1"/>
    <dgm:cxn modelId="{33870B65-8AA0-4FD0-9764-95298489C2E6}" type="presParOf" srcId="{C97763B8-60F2-4C85-9145-1319BA1043D3}" destId="{5B9E44EC-DD20-4B17-887F-2C79B3848AC1}" srcOrd="0" destOrd="0" presId="urn:microsoft.com/office/officeart/2005/8/layout/orgChart1"/>
    <dgm:cxn modelId="{AC946765-2EC6-43A3-B009-0B4DE08BB2DF}" type="presParOf" srcId="{5B9E44EC-DD20-4B17-887F-2C79B3848AC1}" destId="{03E49A05-1985-4E1D-B44D-4C9E77DB7116}" srcOrd="0" destOrd="0" presId="urn:microsoft.com/office/officeart/2005/8/layout/orgChart1"/>
    <dgm:cxn modelId="{332E9D34-57C5-4059-A2F2-DD23AA250AFB}" type="presParOf" srcId="{5B9E44EC-DD20-4B17-887F-2C79B3848AC1}" destId="{25DBAF1D-69C6-472F-B24D-649F61A94607}" srcOrd="1" destOrd="0" presId="urn:microsoft.com/office/officeart/2005/8/layout/orgChart1"/>
    <dgm:cxn modelId="{7309B9D9-B710-4BBD-89FD-AA36B061A7D0}" type="presParOf" srcId="{C97763B8-60F2-4C85-9145-1319BA1043D3}" destId="{D0E84587-A1B2-4E3F-9757-F9589FA61135}" srcOrd="1" destOrd="0" presId="urn:microsoft.com/office/officeart/2005/8/layout/orgChart1"/>
    <dgm:cxn modelId="{977A70BC-B635-4D1A-852D-8583F54FCC98}" type="presParOf" srcId="{D0E84587-A1B2-4E3F-9757-F9589FA61135}" destId="{4717B50A-E065-4FBE-BCAB-D23AFDF6F676}" srcOrd="0" destOrd="0" presId="urn:microsoft.com/office/officeart/2005/8/layout/orgChart1"/>
    <dgm:cxn modelId="{55A1D44C-161B-488B-BC23-91E7AE6E925B}" type="presParOf" srcId="{D0E84587-A1B2-4E3F-9757-F9589FA61135}" destId="{51F44EE9-058D-4A75-B52D-1429729E9ED3}" srcOrd="1" destOrd="0" presId="urn:microsoft.com/office/officeart/2005/8/layout/orgChart1"/>
    <dgm:cxn modelId="{2E13EE6F-C3CD-41D6-A1B6-8160AA66E256}" type="presParOf" srcId="{51F44EE9-058D-4A75-B52D-1429729E9ED3}" destId="{8E6511D7-B4AA-4658-A123-4BFC5CE94985}" srcOrd="0" destOrd="0" presId="urn:microsoft.com/office/officeart/2005/8/layout/orgChart1"/>
    <dgm:cxn modelId="{B9F3A96B-4D63-4181-8F85-9AB3A0DC588F}" type="presParOf" srcId="{8E6511D7-B4AA-4658-A123-4BFC5CE94985}" destId="{228863AE-BB69-439B-83BC-ED9C8C953C11}" srcOrd="0" destOrd="0" presId="urn:microsoft.com/office/officeart/2005/8/layout/orgChart1"/>
    <dgm:cxn modelId="{C07D4A24-3848-41F1-B76A-0DD992917A5D}" type="presParOf" srcId="{8E6511D7-B4AA-4658-A123-4BFC5CE94985}" destId="{379DE3E7-4D08-438F-B985-B40599308FF9}" srcOrd="1" destOrd="0" presId="urn:microsoft.com/office/officeart/2005/8/layout/orgChart1"/>
    <dgm:cxn modelId="{04C37A9B-BF03-4147-A135-A1EA2B682F84}" type="presParOf" srcId="{51F44EE9-058D-4A75-B52D-1429729E9ED3}" destId="{8E3C2D88-54F3-4DC0-BE98-52869C2A975B}" srcOrd="1" destOrd="0" presId="urn:microsoft.com/office/officeart/2005/8/layout/orgChart1"/>
    <dgm:cxn modelId="{B3B129F5-1849-4BFE-88AA-218376F16F96}" type="presParOf" srcId="{8E3C2D88-54F3-4DC0-BE98-52869C2A975B}" destId="{4B900CDC-BB49-4E5D-9AF2-ACA665606119}" srcOrd="0" destOrd="0" presId="urn:microsoft.com/office/officeart/2005/8/layout/orgChart1"/>
    <dgm:cxn modelId="{9ED3FE81-5243-453E-A2C2-3D6A797C2A93}" type="presParOf" srcId="{8E3C2D88-54F3-4DC0-BE98-52869C2A975B}" destId="{57360BBD-2075-4ECF-ACA9-910777A02C85}" srcOrd="1" destOrd="0" presId="urn:microsoft.com/office/officeart/2005/8/layout/orgChart1"/>
    <dgm:cxn modelId="{036CE283-A551-42EF-B6ED-311FB236E8CF}" type="presParOf" srcId="{57360BBD-2075-4ECF-ACA9-910777A02C85}" destId="{E9F5A418-BC21-461F-A307-07077B5DD28A}" srcOrd="0" destOrd="0" presId="urn:microsoft.com/office/officeart/2005/8/layout/orgChart1"/>
    <dgm:cxn modelId="{2C08F352-E551-47FC-A105-BCE448309760}" type="presParOf" srcId="{E9F5A418-BC21-461F-A307-07077B5DD28A}" destId="{9EC781CA-3A6F-42E1-9C5B-7BF778428846}" srcOrd="0" destOrd="0" presId="urn:microsoft.com/office/officeart/2005/8/layout/orgChart1"/>
    <dgm:cxn modelId="{0C8C7541-0172-4658-865E-BB87C9ECB0B5}" type="presParOf" srcId="{E9F5A418-BC21-461F-A307-07077B5DD28A}" destId="{A02726F3-2554-45EA-97F9-66D13AC1E1E3}" srcOrd="1" destOrd="0" presId="urn:microsoft.com/office/officeart/2005/8/layout/orgChart1"/>
    <dgm:cxn modelId="{E95C4C74-D0D8-4EBD-8E6D-D793D58EDD06}" type="presParOf" srcId="{57360BBD-2075-4ECF-ACA9-910777A02C85}" destId="{ABF415DA-586D-4977-83A3-95ED5AC234B3}" srcOrd="1" destOrd="0" presId="urn:microsoft.com/office/officeart/2005/8/layout/orgChart1"/>
    <dgm:cxn modelId="{E949CBD6-4B4C-4C31-BD02-0663D75B3D2F}" type="presParOf" srcId="{ABF415DA-586D-4977-83A3-95ED5AC234B3}" destId="{1BD7D19E-F4CE-478B-AD9F-8E9C62144969}" srcOrd="0" destOrd="0" presId="urn:microsoft.com/office/officeart/2005/8/layout/orgChart1"/>
    <dgm:cxn modelId="{88011924-8837-4CE9-BD6E-86E5673D7625}" type="presParOf" srcId="{ABF415DA-586D-4977-83A3-95ED5AC234B3}" destId="{2F661CA3-0630-4EEF-8317-8E40F43761F0}" srcOrd="1" destOrd="0" presId="urn:microsoft.com/office/officeart/2005/8/layout/orgChart1"/>
    <dgm:cxn modelId="{B0549078-C069-4C6E-8F3A-EFAC80BFFE31}" type="presParOf" srcId="{2F661CA3-0630-4EEF-8317-8E40F43761F0}" destId="{00D42026-8D34-4217-AD5A-D2445E0459E0}" srcOrd="0" destOrd="0" presId="urn:microsoft.com/office/officeart/2005/8/layout/orgChart1"/>
    <dgm:cxn modelId="{55383290-14FA-497A-9FC0-BD80758CD867}" type="presParOf" srcId="{00D42026-8D34-4217-AD5A-D2445E0459E0}" destId="{A75C41B3-A4CA-4B45-981D-4AE1E8E4CF55}" srcOrd="0" destOrd="0" presId="urn:microsoft.com/office/officeart/2005/8/layout/orgChart1"/>
    <dgm:cxn modelId="{A60B23D5-8A11-4D34-91AA-F88D88F39E15}" type="presParOf" srcId="{00D42026-8D34-4217-AD5A-D2445E0459E0}" destId="{7A19FD63-E490-4847-98E6-529647908736}" srcOrd="1" destOrd="0" presId="urn:microsoft.com/office/officeart/2005/8/layout/orgChart1"/>
    <dgm:cxn modelId="{E74FCB2D-FBFF-4F57-B004-21CC22A99826}" type="presParOf" srcId="{2F661CA3-0630-4EEF-8317-8E40F43761F0}" destId="{E0A3BAEB-EDFA-4101-954C-5C5DE1E623A7}" srcOrd="1" destOrd="0" presId="urn:microsoft.com/office/officeart/2005/8/layout/orgChart1"/>
    <dgm:cxn modelId="{E5753DFB-0F6D-457C-A160-C734B7BFFD7A}" type="presParOf" srcId="{2F661CA3-0630-4EEF-8317-8E40F43761F0}" destId="{0C477ADF-D703-4C5D-BCF5-BD079B719053}" srcOrd="2" destOrd="0" presId="urn:microsoft.com/office/officeart/2005/8/layout/orgChart1"/>
    <dgm:cxn modelId="{C46BA07A-2558-42F1-A812-F39A39084ED1}" type="presParOf" srcId="{57360BBD-2075-4ECF-ACA9-910777A02C85}" destId="{9A984B33-A591-48BA-973D-1DE24E204753}" srcOrd="2" destOrd="0" presId="urn:microsoft.com/office/officeart/2005/8/layout/orgChart1"/>
    <dgm:cxn modelId="{FE28AA2E-9B1D-4B39-97DB-026303E46804}" type="presParOf" srcId="{8E3C2D88-54F3-4DC0-BE98-52869C2A975B}" destId="{6090775E-5D0A-4D41-9837-B4E093F3158C}" srcOrd="2" destOrd="0" presId="urn:microsoft.com/office/officeart/2005/8/layout/orgChart1"/>
    <dgm:cxn modelId="{46111E83-3682-4F3B-9C88-850C45B60A51}" type="presParOf" srcId="{8E3C2D88-54F3-4DC0-BE98-52869C2A975B}" destId="{293CE2D2-B0C2-4D91-862A-EC8780B26FA3}" srcOrd="3" destOrd="0" presId="urn:microsoft.com/office/officeart/2005/8/layout/orgChart1"/>
    <dgm:cxn modelId="{5D936E46-7111-4633-AEE5-F46ADB2ED775}" type="presParOf" srcId="{293CE2D2-B0C2-4D91-862A-EC8780B26FA3}" destId="{1E88354B-65A1-4024-9E55-71DAB0F29D99}" srcOrd="0" destOrd="0" presId="urn:microsoft.com/office/officeart/2005/8/layout/orgChart1"/>
    <dgm:cxn modelId="{F7AC71B7-DC97-4325-81AF-0F0F1BBDBADE}" type="presParOf" srcId="{1E88354B-65A1-4024-9E55-71DAB0F29D99}" destId="{D80F2526-EBCF-4253-AB59-9EE69F2C1D9D}" srcOrd="0" destOrd="0" presId="urn:microsoft.com/office/officeart/2005/8/layout/orgChart1"/>
    <dgm:cxn modelId="{21AB87A9-7F8C-49B2-8027-1B211EBE2753}" type="presParOf" srcId="{1E88354B-65A1-4024-9E55-71DAB0F29D99}" destId="{1758F28F-55A7-4A50-929D-BD1B286E7EC4}" srcOrd="1" destOrd="0" presId="urn:microsoft.com/office/officeart/2005/8/layout/orgChart1"/>
    <dgm:cxn modelId="{909F692D-8755-4C7E-9E06-EA1E8E62A64D}" type="presParOf" srcId="{293CE2D2-B0C2-4D91-862A-EC8780B26FA3}" destId="{C3A1C873-F6CF-4839-A5D6-8D03251EEB94}" srcOrd="1" destOrd="0" presId="urn:microsoft.com/office/officeart/2005/8/layout/orgChart1"/>
    <dgm:cxn modelId="{5525F18A-AF6E-4C1A-8A40-746C5C8DA71C}" type="presParOf" srcId="{C3A1C873-F6CF-4839-A5D6-8D03251EEB94}" destId="{4BBBAFBA-8A8B-4F47-BD82-C2640CADCA6D}" srcOrd="0" destOrd="0" presId="urn:microsoft.com/office/officeart/2005/8/layout/orgChart1"/>
    <dgm:cxn modelId="{84D68CC0-C24E-439C-82D4-0BFEDFC3F6E4}" type="presParOf" srcId="{C3A1C873-F6CF-4839-A5D6-8D03251EEB94}" destId="{FEB08144-F0DF-47A6-ABFD-E39667C230CD}" srcOrd="1" destOrd="0" presId="urn:microsoft.com/office/officeart/2005/8/layout/orgChart1"/>
    <dgm:cxn modelId="{70B6E1B3-C52B-4FB8-BC31-F3489204E477}" type="presParOf" srcId="{FEB08144-F0DF-47A6-ABFD-E39667C230CD}" destId="{3369A8F1-557A-4B60-A9DA-4B56D1F9C0F7}" srcOrd="0" destOrd="0" presId="urn:microsoft.com/office/officeart/2005/8/layout/orgChart1"/>
    <dgm:cxn modelId="{D0F5DF96-28A3-45DD-BEEC-1F204F3E933F}" type="presParOf" srcId="{3369A8F1-557A-4B60-A9DA-4B56D1F9C0F7}" destId="{5D386EB5-5AD1-4128-8242-4391681FA878}" srcOrd="0" destOrd="0" presId="urn:microsoft.com/office/officeart/2005/8/layout/orgChart1"/>
    <dgm:cxn modelId="{BD2B86CA-0C1D-4D0D-A8A3-B1BC15C82697}" type="presParOf" srcId="{3369A8F1-557A-4B60-A9DA-4B56D1F9C0F7}" destId="{862369E9-E284-4055-9173-9FA2C9B741D6}" srcOrd="1" destOrd="0" presId="urn:microsoft.com/office/officeart/2005/8/layout/orgChart1"/>
    <dgm:cxn modelId="{49ED5B53-ECBA-4CB7-B3AB-33E9A7FCAF60}" type="presParOf" srcId="{FEB08144-F0DF-47A6-ABFD-E39667C230CD}" destId="{6029D560-3EFA-403B-AD9C-2058D7F65EC2}" srcOrd="1" destOrd="0" presId="urn:microsoft.com/office/officeart/2005/8/layout/orgChart1"/>
    <dgm:cxn modelId="{94AF967C-11F9-4340-B7A3-C5A64136DC64}" type="presParOf" srcId="{FEB08144-F0DF-47A6-ABFD-E39667C230CD}" destId="{3D65B7DD-D1E0-442D-B824-1CE8E1D0F87E}" srcOrd="2" destOrd="0" presId="urn:microsoft.com/office/officeart/2005/8/layout/orgChart1"/>
    <dgm:cxn modelId="{2AD2B97F-0A74-4451-99A5-BDEFA04FDF1C}" type="presParOf" srcId="{293CE2D2-B0C2-4D91-862A-EC8780B26FA3}" destId="{65A881C7-8F11-440C-A04E-48DC369D16D8}" srcOrd="2" destOrd="0" presId="urn:microsoft.com/office/officeart/2005/8/layout/orgChart1"/>
    <dgm:cxn modelId="{EAAA9CAB-7564-45F5-92A8-58D6D9016E16}" type="presParOf" srcId="{8E3C2D88-54F3-4DC0-BE98-52869C2A975B}" destId="{8FFBD99A-6F24-4CCC-ADCF-9E1BA7B7BA07}" srcOrd="4" destOrd="0" presId="urn:microsoft.com/office/officeart/2005/8/layout/orgChart1"/>
    <dgm:cxn modelId="{9BA50CDC-5C93-49E2-B484-A25C14C0EAAC}" type="presParOf" srcId="{8E3C2D88-54F3-4DC0-BE98-52869C2A975B}" destId="{A47F3ECC-5B1D-4F29-848A-91E1539522D1}" srcOrd="5" destOrd="0" presId="urn:microsoft.com/office/officeart/2005/8/layout/orgChart1"/>
    <dgm:cxn modelId="{B1B3139E-9B12-4A81-9B1B-78A0B321E460}" type="presParOf" srcId="{A47F3ECC-5B1D-4F29-848A-91E1539522D1}" destId="{C35597B5-1040-40B6-89D6-146E8E9AF8C2}" srcOrd="0" destOrd="0" presId="urn:microsoft.com/office/officeart/2005/8/layout/orgChart1"/>
    <dgm:cxn modelId="{3DA7E261-4BFC-4435-999B-EE242000BC8E}" type="presParOf" srcId="{C35597B5-1040-40B6-89D6-146E8E9AF8C2}" destId="{31D09A8E-2390-4CA8-99C9-F55DF0CA7972}" srcOrd="0" destOrd="0" presId="urn:microsoft.com/office/officeart/2005/8/layout/orgChart1"/>
    <dgm:cxn modelId="{25ECCDFF-F42D-4A95-98FB-95969FE67A53}" type="presParOf" srcId="{C35597B5-1040-40B6-89D6-146E8E9AF8C2}" destId="{819D3A79-2D96-440C-8390-F37EE51EC9CA}" srcOrd="1" destOrd="0" presId="urn:microsoft.com/office/officeart/2005/8/layout/orgChart1"/>
    <dgm:cxn modelId="{C43AA3DF-FD1C-42D7-B8B1-09E6AB535522}" type="presParOf" srcId="{A47F3ECC-5B1D-4F29-848A-91E1539522D1}" destId="{0F858A4B-C8D4-43D4-BD14-94835CEDC3E8}" srcOrd="1" destOrd="0" presId="urn:microsoft.com/office/officeart/2005/8/layout/orgChart1"/>
    <dgm:cxn modelId="{7529B7EE-DC5D-4A86-8F0F-342361DB3602}" type="presParOf" srcId="{0F858A4B-C8D4-43D4-BD14-94835CEDC3E8}" destId="{6AF2A025-BEBE-4662-BB93-1451761028DB}" srcOrd="0" destOrd="0" presId="urn:microsoft.com/office/officeart/2005/8/layout/orgChart1"/>
    <dgm:cxn modelId="{E5098E35-0152-4DAA-8D83-52A167CE2025}" type="presParOf" srcId="{0F858A4B-C8D4-43D4-BD14-94835CEDC3E8}" destId="{4D2041F7-433B-4106-9314-C515F9D8D7E3}" srcOrd="1" destOrd="0" presId="urn:microsoft.com/office/officeart/2005/8/layout/orgChart1"/>
    <dgm:cxn modelId="{03E5674F-181D-4C6F-9C06-8D1ABF52FFA4}" type="presParOf" srcId="{4D2041F7-433B-4106-9314-C515F9D8D7E3}" destId="{4A0B753A-4CB2-4463-80BB-348A4A2E427C}" srcOrd="0" destOrd="0" presId="urn:microsoft.com/office/officeart/2005/8/layout/orgChart1"/>
    <dgm:cxn modelId="{7ACC023A-A052-47D2-9DF8-9AFCFD19B661}" type="presParOf" srcId="{4A0B753A-4CB2-4463-80BB-348A4A2E427C}" destId="{2C6FBEFF-6A83-4EAE-BF76-B4A633518F1A}" srcOrd="0" destOrd="0" presId="urn:microsoft.com/office/officeart/2005/8/layout/orgChart1"/>
    <dgm:cxn modelId="{CD1872E9-515F-4397-A9FB-C795C9CA2304}" type="presParOf" srcId="{4A0B753A-4CB2-4463-80BB-348A4A2E427C}" destId="{A6682151-FA2E-48B0-A330-3860C5B48BA0}" srcOrd="1" destOrd="0" presId="urn:microsoft.com/office/officeart/2005/8/layout/orgChart1"/>
    <dgm:cxn modelId="{F57E2A8A-4147-4280-A596-7C98A8F6EFF5}" type="presParOf" srcId="{4D2041F7-433B-4106-9314-C515F9D8D7E3}" destId="{AB3E172B-FE30-4A20-A8D7-3A3143502CEB}" srcOrd="1" destOrd="0" presId="urn:microsoft.com/office/officeart/2005/8/layout/orgChart1"/>
    <dgm:cxn modelId="{05D211A9-E424-43E3-8F44-80085591FDCC}" type="presParOf" srcId="{4D2041F7-433B-4106-9314-C515F9D8D7E3}" destId="{E21D2CD8-47F5-4211-A43C-682C94512CE8}" srcOrd="2" destOrd="0" presId="urn:microsoft.com/office/officeart/2005/8/layout/orgChart1"/>
    <dgm:cxn modelId="{A1E0E66B-D407-4908-8F53-2BA61A0DEBED}" type="presParOf" srcId="{A47F3ECC-5B1D-4F29-848A-91E1539522D1}" destId="{F0DF3A64-AD7A-4182-8433-4638E21C8FC7}" srcOrd="2" destOrd="0" presId="urn:microsoft.com/office/officeart/2005/8/layout/orgChart1"/>
    <dgm:cxn modelId="{310BF4CC-E838-4C0C-838F-1880FCBBD480}" type="presParOf" srcId="{51F44EE9-058D-4A75-B52D-1429729E9ED3}" destId="{0B420F97-CC56-468A-81FF-9B0520BE0A86}" srcOrd="2" destOrd="0" presId="urn:microsoft.com/office/officeart/2005/8/layout/orgChart1"/>
    <dgm:cxn modelId="{3881DAF2-3C7B-4216-9A99-DEA24312EBF9}" type="presParOf" srcId="{D0E84587-A1B2-4E3F-9757-F9589FA61135}" destId="{F8B0E52E-A940-443E-B608-BA3199D1B16F}" srcOrd="2" destOrd="0" presId="urn:microsoft.com/office/officeart/2005/8/layout/orgChart1"/>
    <dgm:cxn modelId="{1CF242E1-4C7B-4F20-B0D6-3BC205EF4216}" type="presParOf" srcId="{D0E84587-A1B2-4E3F-9757-F9589FA61135}" destId="{A821C5AB-2F04-4068-A701-D4DB2DE1EE03}" srcOrd="3" destOrd="0" presId="urn:microsoft.com/office/officeart/2005/8/layout/orgChart1"/>
    <dgm:cxn modelId="{35DB64C4-90A4-4291-99FD-054CE229C14E}" type="presParOf" srcId="{A821C5AB-2F04-4068-A701-D4DB2DE1EE03}" destId="{FB498218-92CC-499D-A2FA-E089B4049F0B}" srcOrd="0" destOrd="0" presId="urn:microsoft.com/office/officeart/2005/8/layout/orgChart1"/>
    <dgm:cxn modelId="{67EE04C4-6564-4102-BA9B-587911020E26}" type="presParOf" srcId="{FB498218-92CC-499D-A2FA-E089B4049F0B}" destId="{9DD757B9-D4E9-48FA-9DC7-7AB682C17A97}" srcOrd="0" destOrd="0" presId="urn:microsoft.com/office/officeart/2005/8/layout/orgChart1"/>
    <dgm:cxn modelId="{C5672101-8195-4DA2-B66D-DD329ED3A729}" type="presParOf" srcId="{FB498218-92CC-499D-A2FA-E089B4049F0B}" destId="{2DABA8F5-4474-404C-992D-55D523491042}" srcOrd="1" destOrd="0" presId="urn:microsoft.com/office/officeart/2005/8/layout/orgChart1"/>
    <dgm:cxn modelId="{549C5BEA-A244-4F35-A597-1870F8584A9B}" type="presParOf" srcId="{A821C5AB-2F04-4068-A701-D4DB2DE1EE03}" destId="{4DABC1BF-F875-4D16-A209-3557A986853E}" srcOrd="1" destOrd="0" presId="urn:microsoft.com/office/officeart/2005/8/layout/orgChart1"/>
    <dgm:cxn modelId="{3417F3AB-CAFE-41AB-BF01-723DF8DFE246}" type="presParOf" srcId="{A821C5AB-2F04-4068-A701-D4DB2DE1EE03}" destId="{B43BFB92-D4C0-4C3B-A1A5-8A9B3A56C04C}" srcOrd="2" destOrd="0" presId="urn:microsoft.com/office/officeart/2005/8/layout/orgChart1"/>
    <dgm:cxn modelId="{43DEEF10-F21D-41F2-9BC5-64DC1E3ECBA5}" type="presParOf" srcId="{C97763B8-60F2-4C85-9145-1319BA1043D3}" destId="{032804EC-8ED7-443D-AFC1-4EA654B35D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BBB720-591E-4B88-B4E7-4EA21A85ACD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92E68-BD06-4A88-8430-7C1EF16C7596}" type="parTrans" cxnId="{6564F856-AF32-4DF6-9A6A-37ADFF1E18F8}">
      <dgm:prSet/>
      <dgm:spPr/>
      <dgm:t>
        <a:bodyPr/>
        <a:lstStyle/>
        <a:p>
          <a:endParaRPr lang="en-US"/>
        </a:p>
      </dgm:t>
    </dgm:pt>
    <dgm:pt modelId="{79374692-5E08-4D93-A3B1-992F01038A29}">
      <dgm:prSet phldrT="[Text]" custT="1"/>
      <dgm:spPr>
        <a:ln>
          <a:solidFill>
            <a:schemeClr val="tx1"/>
          </a:solidFill>
        </a:ln>
      </dgm:spPr>
      <dgm:t>
        <a:bodyPr/>
        <a:lstStyle/>
        <a:p>
          <a:r>
            <a:rPr lang="en-US" sz="1800" b="1"/>
            <a:t>Housing Development Project? </a:t>
          </a:r>
        </a:p>
      </dgm:t>
    </dgm:pt>
    <dgm:pt modelId="{F9EBE328-5D5F-4E44-BED1-B6FD9912E94C}" type="parTrans" cxnId="{A3D09EAC-3C6C-447A-8DB8-4780C764E68C}">
      <dgm:prSet/>
      <dgm:spPr/>
      <dgm:t>
        <a:bodyPr/>
        <a:lstStyle/>
        <a:p>
          <a:endParaRPr lang="en-US"/>
        </a:p>
      </dgm:t>
    </dgm:pt>
    <dgm:pt modelId="{94B94E27-8C59-4521-A111-055C58D8860E}">
      <dgm:prSet custT="1"/>
      <dgm:spPr>
        <a:solidFill>
          <a:schemeClr val="accent6"/>
        </a:solidFill>
      </dgm:spPr>
      <dgm:t>
        <a:bodyPr/>
        <a:lstStyle/>
        <a:p>
          <a:r>
            <a:rPr lang="en-US" sz="1800" b="1"/>
            <a:t>Yes </a:t>
          </a:r>
          <a:r>
            <a:rPr lang="en-US" sz="1800"/>
            <a:t/>
          </a:r>
          <a:br>
            <a:rPr lang="en-US" sz="1800"/>
          </a:br>
          <a:r>
            <a:rPr lang="en-US" sz="1800"/>
            <a:t>Meet affordability thresholds?</a:t>
          </a:r>
        </a:p>
      </dgm:t>
    </dgm:pt>
    <dgm:pt modelId="{63F6F2C9-F1FA-4013-BDAE-2B26D61265D5}" type="parTrans" cxnId="{30311C46-BDE8-4028-80E2-5B08BEEFFE80}">
      <dgm:prSet/>
      <dgm:spPr/>
      <dgm:t>
        <a:bodyPr/>
        <a:lstStyle/>
        <a:p>
          <a:endParaRPr lang="en-US"/>
        </a:p>
      </dgm:t>
    </dgm:pt>
    <dgm:pt modelId="{E922293F-7BFD-411D-89F1-DF425856844C}">
      <dgm:prSet custT="1"/>
      <dgm:spPr>
        <a:solidFill>
          <a:srgbClr val="FFC000"/>
        </a:solidFill>
      </dgm:spPr>
      <dgm:t>
        <a:bodyPr/>
        <a:lstStyle/>
        <a:p>
          <a:r>
            <a:rPr lang="en-US" sz="1800" b="1"/>
            <a:t>No</a:t>
          </a:r>
        </a:p>
        <a:p>
          <a:r>
            <a:rPr lang="en-US" sz="1800"/>
            <a:t>Market rate or doesn’t meet the affordability thresholds</a:t>
          </a:r>
        </a:p>
      </dgm:t>
    </dgm:pt>
    <dgm:pt modelId="{91E9E8F5-8148-4F03-8114-48DE0C37269F}" type="parTrans" cxnId="{C6FEEDB6-AB1B-4626-9673-40D5539D39A1}">
      <dgm:prSet/>
      <dgm:spPr/>
      <dgm:t>
        <a:bodyPr/>
        <a:lstStyle/>
        <a:p>
          <a:endParaRPr lang="en-US"/>
        </a:p>
      </dgm:t>
    </dgm:pt>
    <dgm:pt modelId="{D1FC3800-5A85-47F8-8EB1-A6A6021C6C88}">
      <dgm:prSet custT="1"/>
      <dgm:spPr>
        <a:solidFill>
          <a:schemeClr val="accent4"/>
        </a:solidFill>
      </dgm:spPr>
      <dgm:t>
        <a:bodyPr/>
        <a:lstStyle/>
        <a:p>
          <a:r>
            <a:rPr lang="en-US" sz="1800"/>
            <a:t>Default Standard Applies</a:t>
          </a:r>
        </a:p>
      </dgm:t>
    </dgm:pt>
    <dgm:pt modelId="{8DC9DF7B-39EA-462B-B87C-2A86C0294E54}" type="sibTrans" cxnId="{C6FEEDB6-AB1B-4626-9673-40D5539D39A1}">
      <dgm:prSet/>
      <dgm:spPr/>
      <dgm:t>
        <a:bodyPr/>
        <a:lstStyle/>
        <a:p>
          <a:endParaRPr lang="en-US"/>
        </a:p>
      </dgm:t>
    </dgm:pt>
    <dgm:pt modelId="{6867787E-528A-47A8-A4A0-5FDC572228EA}" type="sibTrans" cxnId="{30311C46-BDE8-4028-80E2-5B08BEEFFE80}">
      <dgm:prSet/>
      <dgm:spPr/>
      <dgm:t>
        <a:bodyPr/>
        <a:lstStyle/>
        <a:p>
          <a:endParaRPr lang="en-US"/>
        </a:p>
      </dgm:t>
    </dgm:pt>
    <dgm:pt modelId="{EC581272-EB08-4123-81D9-7FD6FE2104C9}" type="parTrans" cxnId="{E17FFF1F-486B-4036-B47D-896B38AFD51D}">
      <dgm:prSet/>
      <dgm:spPr/>
      <dgm:t>
        <a:bodyPr/>
        <a:lstStyle/>
        <a:p>
          <a:endParaRPr lang="en-US"/>
        </a:p>
      </dgm:t>
    </dgm:pt>
    <dgm:pt modelId="{A37B691E-2B97-4833-935E-6FB8B8FE17C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 b="1"/>
            <a:t>Yes</a:t>
          </a:r>
        </a:p>
        <a:p>
          <a:r>
            <a:rPr lang="en-US" sz="1800"/>
            <a:t>20% or more units affordable to Lower Income Households </a:t>
          </a:r>
        </a:p>
      </dgm:t>
    </dgm:pt>
    <dgm:pt modelId="{5F9F1E20-ACBE-4443-950F-FBD0A07234FA}" type="parTrans" cxnId="{4E5D6D5B-7C52-4383-97F5-839FF1D0E735}">
      <dgm:prSet/>
      <dgm:spPr/>
      <dgm:t>
        <a:bodyPr/>
        <a:lstStyle/>
        <a:p>
          <a:endParaRPr lang="en-US"/>
        </a:p>
      </dgm:t>
    </dgm:pt>
    <dgm:pt modelId="{A87A855C-A2DE-4476-BB79-0653ED7753C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216C0603-5BAB-43F5-A0D1-F32BAA636ED2}" type="sibTrans" cxnId="{4E5D6D5B-7C52-4383-97F5-839FF1D0E735}">
      <dgm:prSet/>
      <dgm:spPr/>
      <dgm:t>
        <a:bodyPr/>
        <a:lstStyle/>
        <a:p>
          <a:endParaRPr lang="en-US"/>
        </a:p>
      </dgm:t>
    </dgm:pt>
    <dgm:pt modelId="{7D768E31-73F7-4724-A674-32E4E8FF0819}" type="sibTrans" cxnId="{E17FFF1F-486B-4036-B47D-896B38AFD51D}">
      <dgm:prSet/>
      <dgm:spPr/>
      <dgm:t>
        <a:bodyPr/>
        <a:lstStyle/>
        <a:p>
          <a:endParaRPr lang="en-US"/>
        </a:p>
      </dgm:t>
    </dgm:pt>
    <dgm:pt modelId="{3428F3B1-5F53-448C-8527-56D6DBE90A29}" type="parTrans" cxnId="{CA0A5203-C710-42AC-B1FA-AB45DEC1EE9F}">
      <dgm:prSet/>
      <dgm:spPr/>
      <dgm:t>
        <a:bodyPr/>
        <a:lstStyle/>
        <a:p>
          <a:endParaRPr lang="en-US"/>
        </a:p>
      </dgm:t>
    </dgm:pt>
    <dgm:pt modelId="{56751A73-C5D0-4033-AC67-74867BDE663F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800" b="1"/>
            <a:t>Yes </a:t>
          </a:r>
        </a:p>
        <a:p>
          <a:r>
            <a:rPr lang="en-US" sz="1800"/>
            <a:t>100% of affordable to Moderate Income Households</a:t>
          </a:r>
        </a:p>
      </dgm:t>
    </dgm:pt>
    <dgm:pt modelId="{3F0C6EE8-53A4-460E-B757-7F36F9165B22}" type="parTrans" cxnId="{0141B06A-1EA3-433E-BE41-06003308E715}">
      <dgm:prSet/>
      <dgm:spPr/>
      <dgm:t>
        <a:bodyPr/>
        <a:lstStyle/>
        <a:p>
          <a:endParaRPr lang="en-US"/>
        </a:p>
      </dgm:t>
    </dgm:pt>
    <dgm:pt modelId="{15D225BD-1AD9-44B4-9514-CE43417ADC3B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B207FCC8-5D40-4FA2-8AFB-5F09A32C6B1C}" type="sibTrans" cxnId="{0141B06A-1EA3-433E-BE41-06003308E715}">
      <dgm:prSet/>
      <dgm:spPr/>
      <dgm:t>
        <a:bodyPr/>
        <a:lstStyle/>
        <a:p>
          <a:endParaRPr lang="en-US"/>
        </a:p>
      </dgm:t>
    </dgm:pt>
    <dgm:pt modelId="{71602A96-5477-4982-9100-0A9F43FFB2D9}" type="sibTrans" cxnId="{CA0A5203-C710-42AC-B1FA-AB45DEC1EE9F}">
      <dgm:prSet/>
      <dgm:spPr/>
      <dgm:t>
        <a:bodyPr/>
        <a:lstStyle/>
        <a:p>
          <a:endParaRPr lang="en-US"/>
        </a:p>
      </dgm:t>
    </dgm:pt>
    <dgm:pt modelId="{854E82EC-5B03-4B77-8FD3-AB8F8902CD5B}" type="sibTrans" cxnId="{A3D09EAC-3C6C-447A-8DB8-4780C764E68C}">
      <dgm:prSet/>
      <dgm:spPr/>
      <dgm:t>
        <a:bodyPr/>
        <a:lstStyle/>
        <a:p>
          <a:endParaRPr lang="en-US"/>
        </a:p>
      </dgm:t>
    </dgm:pt>
    <dgm:pt modelId="{D1013510-A698-4D9F-9C98-FDB69C370AF2}" type="parTrans" cxnId="{FFFD097A-19F7-49A5-BDBE-A39158B53A48}">
      <dgm:prSet/>
      <dgm:spPr/>
      <dgm:t>
        <a:bodyPr/>
        <a:lstStyle/>
        <a:p>
          <a:endParaRPr lang="en-US"/>
        </a:p>
      </dgm:t>
    </dgm:pt>
    <dgm:pt modelId="{218E5DC6-DEEF-45A0-B2AE-05322CF6769A}">
      <dgm:prSet custT="1"/>
      <dgm:spPr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/>
            <a:t>No </a:t>
          </a:r>
          <a:r>
            <a:rPr lang="en-US" sz="1800"/>
            <a:t/>
          </a:r>
          <a:br>
            <a:rPr lang="en-US" sz="1800"/>
          </a:br>
          <a:r>
            <a:rPr lang="en-US" sz="1800"/>
            <a:t>Not subject to the HAA</a:t>
          </a:r>
        </a:p>
      </dgm:t>
    </dgm:pt>
    <dgm:pt modelId="{4C030DCA-7EE7-4714-9D94-B82B6A858ED9}" type="sibTrans" cxnId="{FFFD097A-19F7-49A5-BDBE-A39158B53A48}">
      <dgm:prSet/>
      <dgm:spPr/>
      <dgm:t>
        <a:bodyPr/>
        <a:lstStyle/>
        <a:p>
          <a:endParaRPr lang="en-US"/>
        </a:p>
      </dgm:t>
    </dgm:pt>
    <dgm:pt modelId="{EB4A2E0A-0866-4E6E-BB0E-2C4B5E9BF347}" type="sibTrans" cxnId="{6564F856-AF32-4DF6-9A6A-37ADFF1E18F8}">
      <dgm:prSet/>
      <dgm:spPr/>
      <dgm:t>
        <a:bodyPr/>
        <a:lstStyle/>
        <a:p>
          <a:endParaRPr lang="en-US"/>
        </a:p>
      </dgm:t>
    </dgm:pt>
    <dgm:pt modelId="{E904E86D-06F8-494E-8572-57D3F30843C7}" type="pres">
      <dgm:prSet presAssocID="{5CBBB720-591E-4B88-B4E7-4EA21A85AC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/>
        </a:p>
      </dgm:t>
    </dgm:pt>
    <dgm:pt modelId="{C97763B8-60F2-4C85-9145-1319BA1043D3}" type="pres">
      <dgm:prSet presAssocID="{79374692-5E08-4D93-A3B1-992F01038A29}" presName="hierRoot1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5B9E44EC-DD20-4B17-887F-2C79B3848AC1}" type="pres">
      <dgm:prSet presAssocID="{79374692-5E08-4D93-A3B1-992F01038A29}" presName="rootComposite1" presStyleCnt="0"/>
      <dgm:spPr/>
      <dgm:t>
        <a:bodyPr/>
        <a:lstStyle/>
        <a:p>
          <a:endParaRPr/>
        </a:p>
      </dgm:t>
    </dgm:pt>
    <dgm:pt modelId="{03E49A05-1985-4E1D-B44D-4C9E77DB7116}" type="pres">
      <dgm:prSet presAssocID="{79374692-5E08-4D93-A3B1-992F01038A29}" presName="rootText1" presStyleLbl="node0" presStyleIdx="0" presStyleCnt="1" custScaleX="107508" custScaleY="132620" custLinFactNeighborX="586" custLinFactNeighborY="-23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/>
        </a:p>
      </dgm:t>
    </dgm:pt>
    <dgm:pt modelId="{25DBAF1D-69C6-472F-B24D-649F61A94607}" type="pres">
      <dgm:prSet presAssocID="{79374692-5E08-4D93-A3B1-992F01038A29}" presName="rootConnector1" presStyleLbl="node1" presStyleIdx="0" presStyleCnt="0"/>
      <dgm:spPr/>
      <dgm:t>
        <a:bodyPr/>
        <a:lstStyle/>
        <a:p>
          <a:endParaRPr/>
        </a:p>
      </dgm:t>
    </dgm:pt>
    <dgm:pt modelId="{D0E84587-A1B2-4E3F-9757-F9589FA61135}" type="pres">
      <dgm:prSet presAssocID="{79374692-5E08-4D93-A3B1-992F01038A29}" presName="hierChild2" presStyleCnt="0"/>
      <dgm:spPr/>
      <dgm:t>
        <a:bodyPr/>
        <a:lstStyle/>
        <a:p>
          <a:endParaRPr/>
        </a:p>
      </dgm:t>
    </dgm:pt>
    <dgm:pt modelId="{4717B50A-E065-4FBE-BCAB-D23AFDF6F676}" type="pres">
      <dgm:prSet presAssocID="{F9EBE328-5D5F-4E44-BED1-B6FD9912E94C}" presName="Name37" presStyleLbl="parChTrans1D2" presStyleIdx="0" presStyleCnt="2"/>
      <dgm:spPr/>
      <dgm:t>
        <a:bodyPr/>
        <a:lstStyle/>
        <a:p>
          <a:endParaRPr/>
        </a:p>
      </dgm:t>
    </dgm:pt>
    <dgm:pt modelId="{51F44EE9-058D-4A75-B52D-1429729E9ED3}" type="pres">
      <dgm:prSet presAssocID="{94B94E27-8C59-4521-A111-055C58D8860E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8E6511D7-B4AA-4658-A123-4BFC5CE94985}" type="pres">
      <dgm:prSet presAssocID="{94B94E27-8C59-4521-A111-055C58D8860E}" presName="rootComposite" presStyleCnt="0"/>
      <dgm:spPr/>
      <dgm:t>
        <a:bodyPr/>
        <a:lstStyle/>
        <a:p>
          <a:endParaRPr/>
        </a:p>
      </dgm:t>
    </dgm:pt>
    <dgm:pt modelId="{228863AE-BB69-439B-83BC-ED9C8C953C11}" type="pres">
      <dgm:prSet presAssocID="{94B94E27-8C59-4521-A111-055C58D8860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379DE3E7-4D08-438F-B985-B40599308FF9}" type="pres">
      <dgm:prSet presAssocID="{94B94E27-8C59-4521-A111-055C58D8860E}" presName="rootConnector" presStyleLbl="node2" presStyleIdx="0" presStyleCnt="2"/>
      <dgm:spPr/>
      <dgm:t>
        <a:bodyPr/>
        <a:lstStyle/>
        <a:p>
          <a:endParaRPr/>
        </a:p>
      </dgm:t>
    </dgm:pt>
    <dgm:pt modelId="{8E3C2D88-54F3-4DC0-BE98-52869C2A975B}" type="pres">
      <dgm:prSet presAssocID="{94B94E27-8C59-4521-A111-055C58D8860E}" presName="hierChild4" presStyleCnt="0"/>
      <dgm:spPr/>
      <dgm:t>
        <a:bodyPr/>
        <a:lstStyle/>
        <a:p>
          <a:endParaRPr/>
        </a:p>
      </dgm:t>
    </dgm:pt>
    <dgm:pt modelId="{4B900CDC-BB49-4E5D-9AF2-ACA665606119}" type="pres">
      <dgm:prSet presAssocID="{63F6F2C9-F1FA-4013-BDAE-2B26D61265D5}" presName="Name37" presStyleLbl="parChTrans1D3" presStyleIdx="0" presStyleCnt="3"/>
      <dgm:spPr/>
      <dgm:t>
        <a:bodyPr/>
        <a:lstStyle/>
        <a:p>
          <a:endParaRPr/>
        </a:p>
      </dgm:t>
    </dgm:pt>
    <dgm:pt modelId="{57360BBD-2075-4ECF-ACA9-910777A02C85}" type="pres">
      <dgm:prSet presAssocID="{E922293F-7BFD-411D-89F1-DF425856844C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E9F5A418-BC21-461F-A307-07077B5DD28A}" type="pres">
      <dgm:prSet presAssocID="{E922293F-7BFD-411D-89F1-DF425856844C}" presName="rootComposite" presStyleCnt="0"/>
      <dgm:spPr/>
      <dgm:t>
        <a:bodyPr/>
        <a:lstStyle/>
        <a:p>
          <a:endParaRPr/>
        </a:p>
      </dgm:t>
    </dgm:pt>
    <dgm:pt modelId="{9EC781CA-3A6F-42E1-9C5B-7BF778428846}" type="pres">
      <dgm:prSet presAssocID="{E922293F-7BFD-411D-89F1-DF425856844C}" presName="rootText" presStyleLbl="node3" presStyleIdx="0" presStyleCnt="3" custScaleX="113909" custScaleY="104655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02726F3-2554-45EA-97F9-66D13AC1E1E3}" type="pres">
      <dgm:prSet presAssocID="{E922293F-7BFD-411D-89F1-DF425856844C}" presName="rootConnector" presStyleLbl="node3" presStyleIdx="0" presStyleCnt="3"/>
      <dgm:spPr/>
      <dgm:t>
        <a:bodyPr/>
        <a:lstStyle/>
        <a:p>
          <a:endParaRPr/>
        </a:p>
      </dgm:t>
    </dgm:pt>
    <dgm:pt modelId="{ABF415DA-586D-4977-83A3-95ED5AC234B3}" type="pres">
      <dgm:prSet presAssocID="{E922293F-7BFD-411D-89F1-DF425856844C}" presName="hierChild4" presStyleCnt="0"/>
      <dgm:spPr/>
      <dgm:t>
        <a:bodyPr/>
        <a:lstStyle/>
        <a:p>
          <a:endParaRPr/>
        </a:p>
      </dgm:t>
    </dgm:pt>
    <dgm:pt modelId="{1BD7D19E-F4CE-478B-AD9F-8E9C62144969}" type="pres">
      <dgm:prSet presAssocID="{91E9E8F5-8148-4F03-8114-48DE0C37269F}" presName="Name37" presStyleLbl="parChTrans1D4" presStyleIdx="0" presStyleCnt="3"/>
      <dgm:spPr/>
      <dgm:t>
        <a:bodyPr/>
        <a:lstStyle/>
        <a:p>
          <a:endParaRPr/>
        </a:p>
      </dgm:t>
    </dgm:pt>
    <dgm:pt modelId="{2F661CA3-0630-4EEF-8317-8E40F43761F0}" type="pres">
      <dgm:prSet presAssocID="{D1FC3800-5A85-47F8-8EB1-A6A6021C6C88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00D42026-8D34-4217-AD5A-D2445E0459E0}" type="pres">
      <dgm:prSet presAssocID="{D1FC3800-5A85-47F8-8EB1-A6A6021C6C88}" presName="rootComposite" presStyleCnt="0"/>
      <dgm:spPr/>
      <dgm:t>
        <a:bodyPr/>
        <a:lstStyle/>
        <a:p>
          <a:endParaRPr/>
        </a:p>
      </dgm:t>
    </dgm:pt>
    <dgm:pt modelId="{A75C41B3-A4CA-4B45-981D-4AE1E8E4CF55}" type="pres">
      <dgm:prSet presAssocID="{D1FC3800-5A85-47F8-8EB1-A6A6021C6C88}" presName="rootText" presStyleLbl="node4" presStyleIdx="0" presStyleCnt="3" custLinFactNeighborX="-291" custLinFactNeighborY="23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7A19FD63-E490-4847-98E6-529647908736}" type="pres">
      <dgm:prSet presAssocID="{D1FC3800-5A85-47F8-8EB1-A6A6021C6C88}" presName="rootConnector" presStyleLbl="node4" presStyleIdx="0" presStyleCnt="3"/>
      <dgm:spPr/>
      <dgm:t>
        <a:bodyPr/>
        <a:lstStyle/>
        <a:p>
          <a:endParaRPr/>
        </a:p>
      </dgm:t>
    </dgm:pt>
    <dgm:pt modelId="{E0A3BAEB-EDFA-4101-954C-5C5DE1E623A7}" type="pres">
      <dgm:prSet presAssocID="{D1FC3800-5A85-47F8-8EB1-A6A6021C6C88}" presName="hierChild4" presStyleCnt="0"/>
      <dgm:spPr/>
      <dgm:t>
        <a:bodyPr/>
        <a:lstStyle/>
        <a:p>
          <a:endParaRPr/>
        </a:p>
      </dgm:t>
    </dgm:pt>
    <dgm:pt modelId="{0C477ADF-D703-4C5D-BCF5-BD079B719053}" type="pres">
      <dgm:prSet presAssocID="{D1FC3800-5A85-47F8-8EB1-A6A6021C6C88}" presName="hierChild5" presStyleCnt="0"/>
      <dgm:spPr/>
      <dgm:t>
        <a:bodyPr/>
        <a:lstStyle/>
        <a:p>
          <a:endParaRPr/>
        </a:p>
      </dgm:t>
    </dgm:pt>
    <dgm:pt modelId="{9A984B33-A591-48BA-973D-1DE24E204753}" type="pres">
      <dgm:prSet presAssocID="{E922293F-7BFD-411D-89F1-DF425856844C}" presName="hierChild5" presStyleCnt="0"/>
      <dgm:spPr/>
      <dgm:t>
        <a:bodyPr/>
        <a:lstStyle/>
        <a:p>
          <a:endParaRPr/>
        </a:p>
      </dgm:t>
    </dgm:pt>
    <dgm:pt modelId="{6090775E-5D0A-4D41-9837-B4E093F3158C}" type="pres">
      <dgm:prSet presAssocID="{EC581272-EB08-4123-81D9-7FD6FE2104C9}" presName="Name37" presStyleLbl="parChTrans1D3" presStyleIdx="1" presStyleCnt="3"/>
      <dgm:spPr/>
      <dgm:t>
        <a:bodyPr/>
        <a:lstStyle/>
        <a:p>
          <a:endParaRPr/>
        </a:p>
      </dgm:t>
    </dgm:pt>
    <dgm:pt modelId="{293CE2D2-B0C2-4D91-862A-EC8780B26FA3}" type="pres">
      <dgm:prSet presAssocID="{A37B691E-2B97-4833-935E-6FB8B8FE17C4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1E88354B-65A1-4024-9E55-71DAB0F29D99}" type="pres">
      <dgm:prSet presAssocID="{A37B691E-2B97-4833-935E-6FB8B8FE17C4}" presName="rootComposite" presStyleCnt="0"/>
      <dgm:spPr/>
      <dgm:t>
        <a:bodyPr/>
        <a:lstStyle/>
        <a:p>
          <a:endParaRPr/>
        </a:p>
      </dgm:t>
    </dgm:pt>
    <dgm:pt modelId="{D80F2526-EBCF-4253-AB59-9EE69F2C1D9D}" type="pres">
      <dgm:prSet presAssocID="{A37B691E-2B97-4833-935E-6FB8B8FE17C4}" presName="rootText" presStyleLbl="node3" presStyleIdx="1" presStyleCnt="3" custScaleX="103448" custScaleY="116630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1758F28F-55A7-4A50-929D-BD1B286E7EC4}" type="pres">
      <dgm:prSet presAssocID="{A37B691E-2B97-4833-935E-6FB8B8FE17C4}" presName="rootConnector" presStyleLbl="node3" presStyleIdx="1" presStyleCnt="3"/>
      <dgm:spPr/>
      <dgm:t>
        <a:bodyPr/>
        <a:lstStyle/>
        <a:p>
          <a:endParaRPr/>
        </a:p>
      </dgm:t>
    </dgm:pt>
    <dgm:pt modelId="{C3A1C873-F6CF-4839-A5D6-8D03251EEB94}" type="pres">
      <dgm:prSet presAssocID="{A37B691E-2B97-4833-935E-6FB8B8FE17C4}" presName="hierChild4" presStyleCnt="0"/>
      <dgm:spPr/>
      <dgm:t>
        <a:bodyPr/>
        <a:lstStyle/>
        <a:p>
          <a:endParaRPr/>
        </a:p>
      </dgm:t>
    </dgm:pt>
    <dgm:pt modelId="{4BBBAFBA-8A8B-4F47-BD82-C2640CADCA6D}" type="pres">
      <dgm:prSet presAssocID="{5F9F1E20-ACBE-4443-950F-FBD0A07234FA}" presName="Name37" presStyleLbl="parChTrans1D4" presStyleIdx="1" presStyleCnt="3"/>
      <dgm:spPr/>
      <dgm:t>
        <a:bodyPr/>
        <a:lstStyle/>
        <a:p>
          <a:endParaRPr/>
        </a:p>
      </dgm:t>
    </dgm:pt>
    <dgm:pt modelId="{FEB08144-F0DF-47A6-ABFD-E39667C230CD}" type="pres">
      <dgm:prSet presAssocID="{A87A855C-A2DE-4476-BB79-0653ED7753C1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3369A8F1-557A-4B60-A9DA-4B56D1F9C0F7}" type="pres">
      <dgm:prSet presAssocID="{A87A855C-A2DE-4476-BB79-0653ED7753C1}" presName="rootComposite" presStyleCnt="0"/>
      <dgm:spPr/>
      <dgm:t>
        <a:bodyPr/>
        <a:lstStyle/>
        <a:p>
          <a:endParaRPr/>
        </a:p>
      </dgm:t>
    </dgm:pt>
    <dgm:pt modelId="{5D386EB5-5AD1-4128-8242-4391681FA878}" type="pres">
      <dgm:prSet presAssocID="{A87A855C-A2DE-4476-BB79-0653ED7753C1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62369E9-E284-4055-9173-9FA2C9B741D6}" type="pres">
      <dgm:prSet presAssocID="{A87A855C-A2DE-4476-BB79-0653ED7753C1}" presName="rootConnector" presStyleLbl="node4" presStyleIdx="1" presStyleCnt="3"/>
      <dgm:spPr/>
      <dgm:t>
        <a:bodyPr/>
        <a:lstStyle/>
        <a:p>
          <a:endParaRPr/>
        </a:p>
      </dgm:t>
    </dgm:pt>
    <dgm:pt modelId="{6029D560-3EFA-403B-AD9C-2058D7F65EC2}" type="pres">
      <dgm:prSet presAssocID="{A87A855C-A2DE-4476-BB79-0653ED7753C1}" presName="hierChild4" presStyleCnt="0"/>
      <dgm:spPr/>
      <dgm:t>
        <a:bodyPr/>
        <a:lstStyle/>
        <a:p>
          <a:endParaRPr/>
        </a:p>
      </dgm:t>
    </dgm:pt>
    <dgm:pt modelId="{3D65B7DD-D1E0-442D-B824-1CE8E1D0F87E}" type="pres">
      <dgm:prSet presAssocID="{A87A855C-A2DE-4476-BB79-0653ED7753C1}" presName="hierChild5" presStyleCnt="0"/>
      <dgm:spPr/>
      <dgm:t>
        <a:bodyPr/>
        <a:lstStyle/>
        <a:p>
          <a:endParaRPr/>
        </a:p>
      </dgm:t>
    </dgm:pt>
    <dgm:pt modelId="{65A881C7-8F11-440C-A04E-48DC369D16D8}" type="pres">
      <dgm:prSet presAssocID="{A37B691E-2B97-4833-935E-6FB8B8FE17C4}" presName="hierChild5" presStyleCnt="0"/>
      <dgm:spPr/>
      <dgm:t>
        <a:bodyPr/>
        <a:lstStyle/>
        <a:p>
          <a:endParaRPr/>
        </a:p>
      </dgm:t>
    </dgm:pt>
    <dgm:pt modelId="{8FFBD99A-6F24-4CCC-ADCF-9E1BA7B7BA07}" type="pres">
      <dgm:prSet presAssocID="{3428F3B1-5F53-448C-8527-56D6DBE90A29}" presName="Name37" presStyleLbl="parChTrans1D3" presStyleIdx="2" presStyleCnt="3"/>
      <dgm:spPr/>
      <dgm:t>
        <a:bodyPr/>
        <a:lstStyle/>
        <a:p>
          <a:endParaRPr/>
        </a:p>
      </dgm:t>
    </dgm:pt>
    <dgm:pt modelId="{A47F3ECC-5B1D-4F29-848A-91E1539522D1}" type="pres">
      <dgm:prSet presAssocID="{56751A73-C5D0-4033-AC67-74867BDE663F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C35597B5-1040-40B6-89D6-146E8E9AF8C2}" type="pres">
      <dgm:prSet presAssocID="{56751A73-C5D0-4033-AC67-74867BDE663F}" presName="rootComposite" presStyleCnt="0"/>
      <dgm:spPr/>
      <dgm:t>
        <a:bodyPr/>
        <a:lstStyle/>
        <a:p>
          <a:endParaRPr/>
        </a:p>
      </dgm:t>
    </dgm:pt>
    <dgm:pt modelId="{31D09A8E-2390-4CA8-99C9-F55DF0CA7972}" type="pres">
      <dgm:prSet presAssocID="{56751A73-C5D0-4033-AC67-74867BDE663F}" presName="rootText" presStyleLbl="node3" presStyleIdx="2" presStyleCnt="3" custScaleX="108862" custScaleY="11585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19D3A79-2D96-440C-8390-F37EE51EC9CA}" type="pres">
      <dgm:prSet presAssocID="{56751A73-C5D0-4033-AC67-74867BDE663F}" presName="rootConnector" presStyleLbl="node3" presStyleIdx="2" presStyleCnt="3"/>
      <dgm:spPr/>
      <dgm:t>
        <a:bodyPr/>
        <a:lstStyle/>
        <a:p>
          <a:endParaRPr/>
        </a:p>
      </dgm:t>
    </dgm:pt>
    <dgm:pt modelId="{0F858A4B-C8D4-43D4-BD14-94835CEDC3E8}" type="pres">
      <dgm:prSet presAssocID="{56751A73-C5D0-4033-AC67-74867BDE663F}" presName="hierChild4" presStyleCnt="0"/>
      <dgm:spPr/>
      <dgm:t>
        <a:bodyPr/>
        <a:lstStyle/>
        <a:p>
          <a:endParaRPr/>
        </a:p>
      </dgm:t>
    </dgm:pt>
    <dgm:pt modelId="{6AF2A025-BEBE-4662-BB93-1451761028DB}" type="pres">
      <dgm:prSet presAssocID="{3F0C6EE8-53A4-460E-B757-7F36F9165B22}" presName="Name37" presStyleLbl="parChTrans1D4" presStyleIdx="2" presStyleCnt="3"/>
      <dgm:spPr/>
      <dgm:t>
        <a:bodyPr/>
        <a:lstStyle/>
        <a:p>
          <a:endParaRPr/>
        </a:p>
      </dgm:t>
    </dgm:pt>
    <dgm:pt modelId="{4D2041F7-433B-4106-9314-C515F9D8D7E3}" type="pres">
      <dgm:prSet presAssocID="{15D225BD-1AD9-44B4-9514-CE43417ADC3B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4A0B753A-4CB2-4463-80BB-348A4A2E427C}" type="pres">
      <dgm:prSet presAssocID="{15D225BD-1AD9-44B4-9514-CE43417ADC3B}" presName="rootComposite" presStyleCnt="0"/>
      <dgm:spPr/>
      <dgm:t>
        <a:bodyPr/>
        <a:lstStyle/>
        <a:p>
          <a:endParaRPr/>
        </a:p>
      </dgm:t>
    </dgm:pt>
    <dgm:pt modelId="{2C6FBEFF-6A83-4EAE-BF76-B4A633518F1A}" type="pres">
      <dgm:prSet presAssocID="{15D225BD-1AD9-44B4-9514-CE43417ADC3B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6682151-FA2E-48B0-A330-3860C5B48BA0}" type="pres">
      <dgm:prSet presAssocID="{15D225BD-1AD9-44B4-9514-CE43417ADC3B}" presName="rootConnector" presStyleLbl="node4" presStyleIdx="2" presStyleCnt="3"/>
      <dgm:spPr/>
      <dgm:t>
        <a:bodyPr/>
        <a:lstStyle/>
        <a:p>
          <a:endParaRPr/>
        </a:p>
      </dgm:t>
    </dgm:pt>
    <dgm:pt modelId="{AB3E172B-FE30-4A20-A8D7-3A3143502CEB}" type="pres">
      <dgm:prSet presAssocID="{15D225BD-1AD9-44B4-9514-CE43417ADC3B}" presName="hierChild4" presStyleCnt="0"/>
      <dgm:spPr/>
      <dgm:t>
        <a:bodyPr/>
        <a:lstStyle/>
        <a:p>
          <a:endParaRPr/>
        </a:p>
      </dgm:t>
    </dgm:pt>
    <dgm:pt modelId="{E21D2CD8-47F5-4211-A43C-682C94512CE8}" type="pres">
      <dgm:prSet presAssocID="{15D225BD-1AD9-44B4-9514-CE43417ADC3B}" presName="hierChild5" presStyleCnt="0"/>
      <dgm:spPr/>
      <dgm:t>
        <a:bodyPr/>
        <a:lstStyle/>
        <a:p>
          <a:endParaRPr/>
        </a:p>
      </dgm:t>
    </dgm:pt>
    <dgm:pt modelId="{F0DF3A64-AD7A-4182-8433-4638E21C8FC7}" type="pres">
      <dgm:prSet presAssocID="{56751A73-C5D0-4033-AC67-74867BDE663F}" presName="hierChild5" presStyleCnt="0"/>
      <dgm:spPr/>
      <dgm:t>
        <a:bodyPr/>
        <a:lstStyle/>
        <a:p>
          <a:endParaRPr/>
        </a:p>
      </dgm:t>
    </dgm:pt>
    <dgm:pt modelId="{0B420F97-CC56-468A-81FF-9B0520BE0A86}" type="pres">
      <dgm:prSet presAssocID="{94B94E27-8C59-4521-A111-055C58D8860E}" presName="hierChild5" presStyleCnt="0"/>
      <dgm:spPr/>
      <dgm:t>
        <a:bodyPr/>
        <a:lstStyle/>
        <a:p>
          <a:endParaRPr/>
        </a:p>
      </dgm:t>
    </dgm:pt>
    <dgm:pt modelId="{F8B0E52E-A940-443E-B608-BA3199D1B16F}" type="pres">
      <dgm:prSet presAssocID="{D1013510-A698-4D9F-9C98-FDB69C370AF2}" presName="Name37" presStyleLbl="parChTrans1D2" presStyleIdx="1" presStyleCnt="2"/>
      <dgm:spPr/>
      <dgm:t>
        <a:bodyPr/>
        <a:lstStyle/>
        <a:p>
          <a:endParaRPr/>
        </a:p>
      </dgm:t>
    </dgm:pt>
    <dgm:pt modelId="{A821C5AB-2F04-4068-A701-D4DB2DE1EE03}" type="pres">
      <dgm:prSet presAssocID="{218E5DC6-DEEF-45A0-B2AE-05322CF6769A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FB498218-92CC-499D-A2FA-E089B4049F0B}" type="pres">
      <dgm:prSet presAssocID="{218E5DC6-DEEF-45A0-B2AE-05322CF6769A}" presName="rootComposite" presStyleCnt="0"/>
      <dgm:spPr/>
      <dgm:t>
        <a:bodyPr/>
        <a:lstStyle/>
        <a:p>
          <a:endParaRPr/>
        </a:p>
      </dgm:t>
    </dgm:pt>
    <dgm:pt modelId="{9DD757B9-D4E9-48FA-9DC7-7AB682C17A97}" type="pres">
      <dgm:prSet presAssocID="{218E5DC6-DEEF-45A0-B2AE-05322CF6769A}" presName="rootText" presStyleLbl="node2" presStyleIdx="1" presStyleCnt="2" custScaleX="205099" custScaleY="147948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/>
        </a:p>
      </dgm:t>
    </dgm:pt>
    <dgm:pt modelId="{2DABA8F5-4474-404C-992D-55D523491042}" type="pres">
      <dgm:prSet presAssocID="{218E5DC6-DEEF-45A0-B2AE-05322CF6769A}" presName="rootConnector" presStyleLbl="node2" presStyleIdx="1" presStyleCnt="2"/>
      <dgm:spPr/>
      <dgm:t>
        <a:bodyPr/>
        <a:lstStyle/>
        <a:p>
          <a:endParaRPr/>
        </a:p>
      </dgm:t>
    </dgm:pt>
    <dgm:pt modelId="{4DABC1BF-F875-4D16-A209-3557A986853E}" type="pres">
      <dgm:prSet presAssocID="{218E5DC6-DEEF-45A0-B2AE-05322CF6769A}" presName="hierChild4" presStyleCnt="0"/>
      <dgm:spPr/>
      <dgm:t>
        <a:bodyPr/>
        <a:lstStyle/>
        <a:p>
          <a:endParaRPr/>
        </a:p>
      </dgm:t>
    </dgm:pt>
    <dgm:pt modelId="{B43BFB92-D4C0-4C3B-A1A5-8A9B3A56C04C}" type="pres">
      <dgm:prSet presAssocID="{218E5DC6-DEEF-45A0-B2AE-05322CF6769A}" presName="hierChild5" presStyleCnt="0"/>
      <dgm:spPr/>
      <dgm:t>
        <a:bodyPr/>
        <a:lstStyle/>
        <a:p>
          <a:endParaRPr/>
        </a:p>
      </dgm:t>
    </dgm:pt>
    <dgm:pt modelId="{032804EC-8ED7-443D-AFC1-4EA654B35D84}" type="pres">
      <dgm:prSet presAssocID="{79374692-5E08-4D93-A3B1-992F01038A29}" presName="hierChild3" presStyleCnt="0"/>
      <dgm:spPr/>
      <dgm:t>
        <a:bodyPr/>
        <a:lstStyle/>
        <a:p>
          <a:endParaRPr/>
        </a:p>
      </dgm:t>
    </dgm:pt>
  </dgm:ptLst>
  <dgm:cxnLst>
    <dgm:cxn modelId="{FFFD097A-19F7-49A5-BDBE-A39158B53A48}" srcId="{79374692-5E08-4D93-A3B1-992F01038A29}" destId="{218E5DC6-DEEF-45A0-B2AE-05322CF6769A}" srcOrd="1" destOrd="0" parTransId="{D1013510-A698-4D9F-9C98-FDB69C370AF2}" sibTransId="{4C030DCA-7EE7-4714-9D94-B82B6A858ED9}"/>
    <dgm:cxn modelId="{CA0A5203-C710-42AC-B1FA-AB45DEC1EE9F}" srcId="{94B94E27-8C59-4521-A111-055C58D8860E}" destId="{56751A73-C5D0-4033-AC67-74867BDE663F}" srcOrd="2" destOrd="0" parTransId="{3428F3B1-5F53-448C-8527-56D6DBE90A29}" sibTransId="{71602A96-5477-4982-9100-0A9F43FFB2D9}"/>
    <dgm:cxn modelId="{4E5D6D5B-7C52-4383-97F5-839FF1D0E735}" srcId="{A37B691E-2B97-4833-935E-6FB8B8FE17C4}" destId="{A87A855C-A2DE-4476-BB79-0653ED7753C1}" srcOrd="0" destOrd="0" parTransId="{5F9F1E20-ACBE-4443-950F-FBD0A07234FA}" sibTransId="{216C0603-5BAB-43F5-A0D1-F32BAA636ED2}"/>
    <dgm:cxn modelId="{E17FFF1F-486B-4036-B47D-896B38AFD51D}" srcId="{94B94E27-8C59-4521-A111-055C58D8860E}" destId="{A37B691E-2B97-4833-935E-6FB8B8FE17C4}" srcOrd="1" destOrd="0" parTransId="{EC581272-EB08-4123-81D9-7FD6FE2104C9}" sibTransId="{7D768E31-73F7-4724-A674-32E4E8FF0819}"/>
    <dgm:cxn modelId="{51334617-D9E4-4311-9238-A5DBAD9C8A11}" type="presOf" srcId="{A37B691E-2B97-4833-935E-6FB8B8FE17C4}" destId="{D80F2526-EBCF-4253-AB59-9EE69F2C1D9D}" srcOrd="0" destOrd="0" presId="urn:microsoft.com/office/officeart/2005/8/layout/orgChart1"/>
    <dgm:cxn modelId="{505F093B-BD14-453B-ABAD-079BE1EFCECB}" type="presOf" srcId="{5CBBB720-591E-4B88-B4E7-4EA21A85ACD5}" destId="{E904E86D-06F8-494E-8572-57D3F30843C7}" srcOrd="0" destOrd="0" presId="urn:microsoft.com/office/officeart/2005/8/layout/orgChart1"/>
    <dgm:cxn modelId="{7659A6E4-6808-498A-9321-68FDA77FC89D}" type="presOf" srcId="{F9EBE328-5D5F-4E44-BED1-B6FD9912E94C}" destId="{4717B50A-E065-4FBE-BCAB-D23AFDF6F676}" srcOrd="0" destOrd="0" presId="urn:microsoft.com/office/officeart/2005/8/layout/orgChart1"/>
    <dgm:cxn modelId="{94BF7A06-5959-4049-9657-0BF317182A28}" type="presOf" srcId="{94B94E27-8C59-4521-A111-055C58D8860E}" destId="{379DE3E7-4D08-438F-B985-B40599308FF9}" srcOrd="1" destOrd="0" presId="urn:microsoft.com/office/officeart/2005/8/layout/orgChart1"/>
    <dgm:cxn modelId="{CBBC80D8-F8F5-4A64-86D9-A2EC020D5B62}" type="presOf" srcId="{A87A855C-A2DE-4476-BB79-0653ED7753C1}" destId="{862369E9-E284-4055-9173-9FA2C9B741D6}" srcOrd="1" destOrd="0" presId="urn:microsoft.com/office/officeart/2005/8/layout/orgChart1"/>
    <dgm:cxn modelId="{E03AFAAE-BB46-431C-8EC1-9B416DB8F3F8}" type="presOf" srcId="{15D225BD-1AD9-44B4-9514-CE43417ADC3B}" destId="{2C6FBEFF-6A83-4EAE-BF76-B4A633518F1A}" srcOrd="0" destOrd="0" presId="urn:microsoft.com/office/officeart/2005/8/layout/orgChart1"/>
    <dgm:cxn modelId="{4B0192DB-E19F-45DA-9B4E-DF707AEBE6F6}" type="presOf" srcId="{56751A73-C5D0-4033-AC67-74867BDE663F}" destId="{31D09A8E-2390-4CA8-99C9-F55DF0CA7972}" srcOrd="0" destOrd="0" presId="urn:microsoft.com/office/officeart/2005/8/layout/orgChart1"/>
    <dgm:cxn modelId="{76A712DE-EF8A-4489-B975-0893EB4D1171}" type="presOf" srcId="{15D225BD-1AD9-44B4-9514-CE43417ADC3B}" destId="{A6682151-FA2E-48B0-A330-3860C5B48BA0}" srcOrd="1" destOrd="0" presId="urn:microsoft.com/office/officeart/2005/8/layout/orgChart1"/>
    <dgm:cxn modelId="{0141B06A-1EA3-433E-BE41-06003308E715}" srcId="{56751A73-C5D0-4033-AC67-74867BDE663F}" destId="{15D225BD-1AD9-44B4-9514-CE43417ADC3B}" srcOrd="0" destOrd="0" parTransId="{3F0C6EE8-53A4-460E-B757-7F36F9165B22}" sibTransId="{B207FCC8-5D40-4FA2-8AFB-5F09A32C6B1C}"/>
    <dgm:cxn modelId="{30311C46-BDE8-4028-80E2-5B08BEEFFE80}" srcId="{94B94E27-8C59-4521-A111-055C58D8860E}" destId="{E922293F-7BFD-411D-89F1-DF425856844C}" srcOrd="0" destOrd="0" parTransId="{63F6F2C9-F1FA-4013-BDAE-2B26D61265D5}" sibTransId="{6867787E-528A-47A8-A4A0-5FDC572228EA}"/>
    <dgm:cxn modelId="{35B8DCC1-50BB-47E4-AF1F-BE0717E2868A}" type="presOf" srcId="{63F6F2C9-F1FA-4013-BDAE-2B26D61265D5}" destId="{4B900CDC-BB49-4E5D-9AF2-ACA665606119}" srcOrd="0" destOrd="0" presId="urn:microsoft.com/office/officeart/2005/8/layout/orgChart1"/>
    <dgm:cxn modelId="{142A838E-F035-4122-ABF4-067FEBF154B3}" type="presOf" srcId="{79374692-5E08-4D93-A3B1-992F01038A29}" destId="{25DBAF1D-69C6-472F-B24D-649F61A94607}" srcOrd="1" destOrd="0" presId="urn:microsoft.com/office/officeart/2005/8/layout/orgChart1"/>
    <dgm:cxn modelId="{A3D09EAC-3C6C-447A-8DB8-4780C764E68C}" srcId="{79374692-5E08-4D93-A3B1-992F01038A29}" destId="{94B94E27-8C59-4521-A111-055C58D8860E}" srcOrd="0" destOrd="0" parTransId="{F9EBE328-5D5F-4E44-BED1-B6FD9912E94C}" sibTransId="{854E82EC-5B03-4B77-8FD3-AB8F8902CD5B}"/>
    <dgm:cxn modelId="{CF708306-0540-4062-9BE1-CE2EB841CF24}" type="presOf" srcId="{218E5DC6-DEEF-45A0-B2AE-05322CF6769A}" destId="{9DD757B9-D4E9-48FA-9DC7-7AB682C17A97}" srcOrd="0" destOrd="0" presId="urn:microsoft.com/office/officeart/2005/8/layout/orgChart1"/>
    <dgm:cxn modelId="{6F23EA95-85DE-4173-8FBB-64C1F7CE92D4}" type="presOf" srcId="{E922293F-7BFD-411D-89F1-DF425856844C}" destId="{9EC781CA-3A6F-42E1-9C5B-7BF778428846}" srcOrd="0" destOrd="0" presId="urn:microsoft.com/office/officeart/2005/8/layout/orgChart1"/>
    <dgm:cxn modelId="{DA0D9F6B-E186-45DD-8514-89F41C811CBE}" type="presOf" srcId="{94B94E27-8C59-4521-A111-055C58D8860E}" destId="{228863AE-BB69-439B-83BC-ED9C8C953C11}" srcOrd="0" destOrd="0" presId="urn:microsoft.com/office/officeart/2005/8/layout/orgChart1"/>
    <dgm:cxn modelId="{BC844C5B-C89A-4723-B2B0-C264B2827186}" type="presOf" srcId="{D1FC3800-5A85-47F8-8EB1-A6A6021C6C88}" destId="{A75C41B3-A4CA-4B45-981D-4AE1E8E4CF55}" srcOrd="0" destOrd="0" presId="urn:microsoft.com/office/officeart/2005/8/layout/orgChart1"/>
    <dgm:cxn modelId="{33231DA6-7739-4748-BD57-2E5A8BDED2EB}" type="presOf" srcId="{79374692-5E08-4D93-A3B1-992F01038A29}" destId="{03E49A05-1985-4E1D-B44D-4C9E77DB7116}" srcOrd="0" destOrd="0" presId="urn:microsoft.com/office/officeart/2005/8/layout/orgChart1"/>
    <dgm:cxn modelId="{CEF09410-519E-4F87-A9F5-07FA841EAF98}" type="presOf" srcId="{3428F3B1-5F53-448C-8527-56D6DBE90A29}" destId="{8FFBD99A-6F24-4CCC-ADCF-9E1BA7B7BA07}" srcOrd="0" destOrd="0" presId="urn:microsoft.com/office/officeart/2005/8/layout/orgChart1"/>
    <dgm:cxn modelId="{C6FEEDB6-AB1B-4626-9673-40D5539D39A1}" srcId="{E922293F-7BFD-411D-89F1-DF425856844C}" destId="{D1FC3800-5A85-47F8-8EB1-A6A6021C6C88}" srcOrd="0" destOrd="0" parTransId="{91E9E8F5-8148-4F03-8114-48DE0C37269F}" sibTransId="{8DC9DF7B-39EA-462B-B87C-2A86C0294E54}"/>
    <dgm:cxn modelId="{9B4D14BD-3414-41B5-9469-F212936E65FD}" type="presOf" srcId="{D1013510-A698-4D9F-9C98-FDB69C370AF2}" destId="{F8B0E52E-A940-443E-B608-BA3199D1B16F}" srcOrd="0" destOrd="0" presId="urn:microsoft.com/office/officeart/2005/8/layout/orgChart1"/>
    <dgm:cxn modelId="{D1976329-BBE4-45EA-8796-0D2EAE13FB85}" type="presOf" srcId="{5F9F1E20-ACBE-4443-950F-FBD0A07234FA}" destId="{4BBBAFBA-8A8B-4F47-BD82-C2640CADCA6D}" srcOrd="0" destOrd="0" presId="urn:microsoft.com/office/officeart/2005/8/layout/orgChart1"/>
    <dgm:cxn modelId="{F44BB1D1-ADFD-4FFD-B019-9F8FEAE73E9A}" type="presOf" srcId="{E922293F-7BFD-411D-89F1-DF425856844C}" destId="{A02726F3-2554-45EA-97F9-66D13AC1E1E3}" srcOrd="1" destOrd="0" presId="urn:microsoft.com/office/officeart/2005/8/layout/orgChart1"/>
    <dgm:cxn modelId="{6564F856-AF32-4DF6-9A6A-37ADFF1E18F8}" srcId="{5CBBB720-591E-4B88-B4E7-4EA21A85ACD5}" destId="{79374692-5E08-4D93-A3B1-992F01038A29}" srcOrd="0" destOrd="0" parTransId="{28E92E68-BD06-4A88-8430-7C1EF16C7596}" sibTransId="{EB4A2E0A-0866-4E6E-BB0E-2C4B5E9BF347}"/>
    <dgm:cxn modelId="{C5AFF9D3-C005-4429-8C3B-C075B61DE4CC}" type="presOf" srcId="{D1FC3800-5A85-47F8-8EB1-A6A6021C6C88}" destId="{7A19FD63-E490-4847-98E6-529647908736}" srcOrd="1" destOrd="0" presId="urn:microsoft.com/office/officeart/2005/8/layout/orgChart1"/>
    <dgm:cxn modelId="{B2FA5F8B-FADC-4678-AA3E-349A5F012745}" type="presOf" srcId="{A37B691E-2B97-4833-935E-6FB8B8FE17C4}" destId="{1758F28F-55A7-4A50-929D-BD1B286E7EC4}" srcOrd="1" destOrd="0" presId="urn:microsoft.com/office/officeart/2005/8/layout/orgChart1"/>
    <dgm:cxn modelId="{F5250FB5-8FAC-4548-9B5F-1A8406997946}" type="presOf" srcId="{218E5DC6-DEEF-45A0-B2AE-05322CF6769A}" destId="{2DABA8F5-4474-404C-992D-55D523491042}" srcOrd="1" destOrd="0" presId="urn:microsoft.com/office/officeart/2005/8/layout/orgChart1"/>
    <dgm:cxn modelId="{29BDC82A-1BA7-4DA0-A05E-5A469E77E4A4}" type="presOf" srcId="{EC581272-EB08-4123-81D9-7FD6FE2104C9}" destId="{6090775E-5D0A-4D41-9837-B4E093F3158C}" srcOrd="0" destOrd="0" presId="urn:microsoft.com/office/officeart/2005/8/layout/orgChart1"/>
    <dgm:cxn modelId="{0FDACA67-1F16-4E85-8DBD-404FF34C0311}" type="presOf" srcId="{3F0C6EE8-53A4-460E-B757-7F36F9165B22}" destId="{6AF2A025-BEBE-4662-BB93-1451761028DB}" srcOrd="0" destOrd="0" presId="urn:microsoft.com/office/officeart/2005/8/layout/orgChart1"/>
    <dgm:cxn modelId="{ADDB7768-9DBD-461D-A726-DD34F201C2C6}" type="presOf" srcId="{A87A855C-A2DE-4476-BB79-0653ED7753C1}" destId="{5D386EB5-5AD1-4128-8242-4391681FA878}" srcOrd="0" destOrd="0" presId="urn:microsoft.com/office/officeart/2005/8/layout/orgChart1"/>
    <dgm:cxn modelId="{D68907F7-52BA-4DC1-97D6-F26B70B65251}" type="presOf" srcId="{91E9E8F5-8148-4F03-8114-48DE0C37269F}" destId="{1BD7D19E-F4CE-478B-AD9F-8E9C62144969}" srcOrd="0" destOrd="0" presId="urn:microsoft.com/office/officeart/2005/8/layout/orgChart1"/>
    <dgm:cxn modelId="{8A43EAD7-2872-4974-BB44-84BB57746A95}" type="presOf" srcId="{56751A73-C5D0-4033-AC67-74867BDE663F}" destId="{819D3A79-2D96-440C-8390-F37EE51EC9CA}" srcOrd="1" destOrd="0" presId="urn:microsoft.com/office/officeart/2005/8/layout/orgChart1"/>
    <dgm:cxn modelId="{891F8DEB-1127-4B45-8CD2-8420A7225978}" type="presParOf" srcId="{E904E86D-06F8-494E-8572-57D3F30843C7}" destId="{C97763B8-60F2-4C85-9145-1319BA1043D3}" srcOrd="0" destOrd="0" presId="urn:microsoft.com/office/officeart/2005/8/layout/orgChart1"/>
    <dgm:cxn modelId="{92FD3BE0-F3D6-47DF-8A93-2919C3000F2E}" type="presParOf" srcId="{C97763B8-60F2-4C85-9145-1319BA1043D3}" destId="{5B9E44EC-DD20-4B17-887F-2C79B3848AC1}" srcOrd="0" destOrd="0" presId="urn:microsoft.com/office/officeart/2005/8/layout/orgChart1"/>
    <dgm:cxn modelId="{854D3FFF-63D3-43F2-BD31-46F8088EF448}" type="presParOf" srcId="{5B9E44EC-DD20-4B17-887F-2C79B3848AC1}" destId="{03E49A05-1985-4E1D-B44D-4C9E77DB7116}" srcOrd="0" destOrd="0" presId="urn:microsoft.com/office/officeart/2005/8/layout/orgChart1"/>
    <dgm:cxn modelId="{6AE22113-3000-4610-B9D7-389B7352F39E}" type="presParOf" srcId="{5B9E44EC-DD20-4B17-887F-2C79B3848AC1}" destId="{25DBAF1D-69C6-472F-B24D-649F61A94607}" srcOrd="1" destOrd="0" presId="urn:microsoft.com/office/officeart/2005/8/layout/orgChart1"/>
    <dgm:cxn modelId="{0C3CDC27-E711-4796-9ACC-87125F9D5333}" type="presParOf" srcId="{C97763B8-60F2-4C85-9145-1319BA1043D3}" destId="{D0E84587-A1B2-4E3F-9757-F9589FA61135}" srcOrd="1" destOrd="0" presId="urn:microsoft.com/office/officeart/2005/8/layout/orgChart1"/>
    <dgm:cxn modelId="{0D8B0FDE-A0F9-4E4F-ACBC-97E7BDB177AF}" type="presParOf" srcId="{D0E84587-A1B2-4E3F-9757-F9589FA61135}" destId="{4717B50A-E065-4FBE-BCAB-D23AFDF6F676}" srcOrd="0" destOrd="0" presId="urn:microsoft.com/office/officeart/2005/8/layout/orgChart1"/>
    <dgm:cxn modelId="{28CE73E5-D164-47D8-B1A2-F85B00677B95}" type="presParOf" srcId="{D0E84587-A1B2-4E3F-9757-F9589FA61135}" destId="{51F44EE9-058D-4A75-B52D-1429729E9ED3}" srcOrd="1" destOrd="0" presId="urn:microsoft.com/office/officeart/2005/8/layout/orgChart1"/>
    <dgm:cxn modelId="{EFCB00F5-FAC2-4CA2-BDC3-737197DEB367}" type="presParOf" srcId="{51F44EE9-058D-4A75-B52D-1429729E9ED3}" destId="{8E6511D7-B4AA-4658-A123-4BFC5CE94985}" srcOrd="0" destOrd="0" presId="urn:microsoft.com/office/officeart/2005/8/layout/orgChart1"/>
    <dgm:cxn modelId="{0EA32B68-926E-4A2E-9445-B700CDEB7F9B}" type="presParOf" srcId="{8E6511D7-B4AA-4658-A123-4BFC5CE94985}" destId="{228863AE-BB69-439B-83BC-ED9C8C953C11}" srcOrd="0" destOrd="0" presId="urn:microsoft.com/office/officeart/2005/8/layout/orgChart1"/>
    <dgm:cxn modelId="{A8837CAE-9C6C-42CB-B08E-2619C261A8F1}" type="presParOf" srcId="{8E6511D7-B4AA-4658-A123-4BFC5CE94985}" destId="{379DE3E7-4D08-438F-B985-B40599308FF9}" srcOrd="1" destOrd="0" presId="urn:microsoft.com/office/officeart/2005/8/layout/orgChart1"/>
    <dgm:cxn modelId="{9EB3669A-C237-4E80-8F12-760FB785455C}" type="presParOf" srcId="{51F44EE9-058D-4A75-B52D-1429729E9ED3}" destId="{8E3C2D88-54F3-4DC0-BE98-52869C2A975B}" srcOrd="1" destOrd="0" presId="urn:microsoft.com/office/officeart/2005/8/layout/orgChart1"/>
    <dgm:cxn modelId="{4711F048-B0DD-4C32-B632-E07631319776}" type="presParOf" srcId="{8E3C2D88-54F3-4DC0-BE98-52869C2A975B}" destId="{4B900CDC-BB49-4E5D-9AF2-ACA665606119}" srcOrd="0" destOrd="0" presId="urn:microsoft.com/office/officeart/2005/8/layout/orgChart1"/>
    <dgm:cxn modelId="{C7D12636-576C-4425-933B-6B796370C98F}" type="presParOf" srcId="{8E3C2D88-54F3-4DC0-BE98-52869C2A975B}" destId="{57360BBD-2075-4ECF-ACA9-910777A02C85}" srcOrd="1" destOrd="0" presId="urn:microsoft.com/office/officeart/2005/8/layout/orgChart1"/>
    <dgm:cxn modelId="{5BA2100D-7DC3-49DC-8FD0-C9A22C72C30F}" type="presParOf" srcId="{57360BBD-2075-4ECF-ACA9-910777A02C85}" destId="{E9F5A418-BC21-461F-A307-07077B5DD28A}" srcOrd="0" destOrd="0" presId="urn:microsoft.com/office/officeart/2005/8/layout/orgChart1"/>
    <dgm:cxn modelId="{30109AF7-ABF5-49D2-BDE1-A0964B1249E5}" type="presParOf" srcId="{E9F5A418-BC21-461F-A307-07077B5DD28A}" destId="{9EC781CA-3A6F-42E1-9C5B-7BF778428846}" srcOrd="0" destOrd="0" presId="urn:microsoft.com/office/officeart/2005/8/layout/orgChart1"/>
    <dgm:cxn modelId="{78A914C3-AD7F-4025-A737-476A68AA9285}" type="presParOf" srcId="{E9F5A418-BC21-461F-A307-07077B5DD28A}" destId="{A02726F3-2554-45EA-97F9-66D13AC1E1E3}" srcOrd="1" destOrd="0" presId="urn:microsoft.com/office/officeart/2005/8/layout/orgChart1"/>
    <dgm:cxn modelId="{8465D22F-7434-4036-9014-01B37466FA13}" type="presParOf" srcId="{57360BBD-2075-4ECF-ACA9-910777A02C85}" destId="{ABF415DA-586D-4977-83A3-95ED5AC234B3}" srcOrd="1" destOrd="0" presId="urn:microsoft.com/office/officeart/2005/8/layout/orgChart1"/>
    <dgm:cxn modelId="{32BCC4D0-35A8-4A18-A763-7D91C39B5B64}" type="presParOf" srcId="{ABF415DA-586D-4977-83A3-95ED5AC234B3}" destId="{1BD7D19E-F4CE-478B-AD9F-8E9C62144969}" srcOrd="0" destOrd="0" presId="urn:microsoft.com/office/officeart/2005/8/layout/orgChart1"/>
    <dgm:cxn modelId="{5FE61EBF-89B2-49DE-B8C8-388AD4F8B06A}" type="presParOf" srcId="{ABF415DA-586D-4977-83A3-95ED5AC234B3}" destId="{2F661CA3-0630-4EEF-8317-8E40F43761F0}" srcOrd="1" destOrd="0" presId="urn:microsoft.com/office/officeart/2005/8/layout/orgChart1"/>
    <dgm:cxn modelId="{057FBA36-B8A8-43B0-AFF4-F346B721CA27}" type="presParOf" srcId="{2F661CA3-0630-4EEF-8317-8E40F43761F0}" destId="{00D42026-8D34-4217-AD5A-D2445E0459E0}" srcOrd="0" destOrd="0" presId="urn:microsoft.com/office/officeart/2005/8/layout/orgChart1"/>
    <dgm:cxn modelId="{CC4886A3-6F26-4387-A9E3-E8843E9B53D9}" type="presParOf" srcId="{00D42026-8D34-4217-AD5A-D2445E0459E0}" destId="{A75C41B3-A4CA-4B45-981D-4AE1E8E4CF55}" srcOrd="0" destOrd="0" presId="urn:microsoft.com/office/officeart/2005/8/layout/orgChart1"/>
    <dgm:cxn modelId="{BF3A74A7-AD14-42FB-8433-21E7F0CB5364}" type="presParOf" srcId="{00D42026-8D34-4217-AD5A-D2445E0459E0}" destId="{7A19FD63-E490-4847-98E6-529647908736}" srcOrd="1" destOrd="0" presId="urn:microsoft.com/office/officeart/2005/8/layout/orgChart1"/>
    <dgm:cxn modelId="{6A18A627-3F91-430F-8D08-CAEA95CD269B}" type="presParOf" srcId="{2F661CA3-0630-4EEF-8317-8E40F43761F0}" destId="{E0A3BAEB-EDFA-4101-954C-5C5DE1E623A7}" srcOrd="1" destOrd="0" presId="urn:microsoft.com/office/officeart/2005/8/layout/orgChart1"/>
    <dgm:cxn modelId="{5A5E92D9-6C9C-4A47-BDA1-3EECA459B28D}" type="presParOf" srcId="{2F661CA3-0630-4EEF-8317-8E40F43761F0}" destId="{0C477ADF-D703-4C5D-BCF5-BD079B719053}" srcOrd="2" destOrd="0" presId="urn:microsoft.com/office/officeart/2005/8/layout/orgChart1"/>
    <dgm:cxn modelId="{F77EAF85-9DB0-4711-8CC8-1C73FF056B94}" type="presParOf" srcId="{57360BBD-2075-4ECF-ACA9-910777A02C85}" destId="{9A984B33-A591-48BA-973D-1DE24E204753}" srcOrd="2" destOrd="0" presId="urn:microsoft.com/office/officeart/2005/8/layout/orgChart1"/>
    <dgm:cxn modelId="{4B707A99-8198-4DBD-926E-54C3BA60CAD3}" type="presParOf" srcId="{8E3C2D88-54F3-4DC0-BE98-52869C2A975B}" destId="{6090775E-5D0A-4D41-9837-B4E093F3158C}" srcOrd="2" destOrd="0" presId="urn:microsoft.com/office/officeart/2005/8/layout/orgChart1"/>
    <dgm:cxn modelId="{3BDEDFBD-2E8E-4FD5-9F54-031D0828A913}" type="presParOf" srcId="{8E3C2D88-54F3-4DC0-BE98-52869C2A975B}" destId="{293CE2D2-B0C2-4D91-862A-EC8780B26FA3}" srcOrd="3" destOrd="0" presId="urn:microsoft.com/office/officeart/2005/8/layout/orgChart1"/>
    <dgm:cxn modelId="{5CF5F429-4ACF-4E0A-8E23-9187E26CF569}" type="presParOf" srcId="{293CE2D2-B0C2-4D91-862A-EC8780B26FA3}" destId="{1E88354B-65A1-4024-9E55-71DAB0F29D99}" srcOrd="0" destOrd="0" presId="urn:microsoft.com/office/officeart/2005/8/layout/orgChart1"/>
    <dgm:cxn modelId="{B6D1F4C5-1A20-454C-A47E-46AE8D4BAC10}" type="presParOf" srcId="{1E88354B-65A1-4024-9E55-71DAB0F29D99}" destId="{D80F2526-EBCF-4253-AB59-9EE69F2C1D9D}" srcOrd="0" destOrd="0" presId="urn:microsoft.com/office/officeart/2005/8/layout/orgChart1"/>
    <dgm:cxn modelId="{709BF8E7-33A1-4C79-A07E-0303F9F40DBD}" type="presParOf" srcId="{1E88354B-65A1-4024-9E55-71DAB0F29D99}" destId="{1758F28F-55A7-4A50-929D-BD1B286E7EC4}" srcOrd="1" destOrd="0" presId="urn:microsoft.com/office/officeart/2005/8/layout/orgChart1"/>
    <dgm:cxn modelId="{5DBDACDF-A111-483B-8E51-5D0C73CAB6A1}" type="presParOf" srcId="{293CE2D2-B0C2-4D91-862A-EC8780B26FA3}" destId="{C3A1C873-F6CF-4839-A5D6-8D03251EEB94}" srcOrd="1" destOrd="0" presId="urn:microsoft.com/office/officeart/2005/8/layout/orgChart1"/>
    <dgm:cxn modelId="{08E8650B-DB90-4F67-A849-54EDEA5CD866}" type="presParOf" srcId="{C3A1C873-F6CF-4839-A5D6-8D03251EEB94}" destId="{4BBBAFBA-8A8B-4F47-BD82-C2640CADCA6D}" srcOrd="0" destOrd="0" presId="urn:microsoft.com/office/officeart/2005/8/layout/orgChart1"/>
    <dgm:cxn modelId="{39B219B7-2136-4397-9281-9D2B13F7D44C}" type="presParOf" srcId="{C3A1C873-F6CF-4839-A5D6-8D03251EEB94}" destId="{FEB08144-F0DF-47A6-ABFD-E39667C230CD}" srcOrd="1" destOrd="0" presId="urn:microsoft.com/office/officeart/2005/8/layout/orgChart1"/>
    <dgm:cxn modelId="{FC176D10-9930-42FB-B33A-41AEA433D5C7}" type="presParOf" srcId="{FEB08144-F0DF-47A6-ABFD-E39667C230CD}" destId="{3369A8F1-557A-4B60-A9DA-4B56D1F9C0F7}" srcOrd="0" destOrd="0" presId="urn:microsoft.com/office/officeart/2005/8/layout/orgChart1"/>
    <dgm:cxn modelId="{8830A085-1DC6-485B-B334-8FABC72C2E90}" type="presParOf" srcId="{3369A8F1-557A-4B60-A9DA-4B56D1F9C0F7}" destId="{5D386EB5-5AD1-4128-8242-4391681FA878}" srcOrd="0" destOrd="0" presId="urn:microsoft.com/office/officeart/2005/8/layout/orgChart1"/>
    <dgm:cxn modelId="{890CB63C-56AA-4CE9-8F48-F43AED6A3484}" type="presParOf" srcId="{3369A8F1-557A-4B60-A9DA-4B56D1F9C0F7}" destId="{862369E9-E284-4055-9173-9FA2C9B741D6}" srcOrd="1" destOrd="0" presId="urn:microsoft.com/office/officeart/2005/8/layout/orgChart1"/>
    <dgm:cxn modelId="{FE68E302-C0DF-4F4B-9388-EFEF854B002D}" type="presParOf" srcId="{FEB08144-F0DF-47A6-ABFD-E39667C230CD}" destId="{6029D560-3EFA-403B-AD9C-2058D7F65EC2}" srcOrd="1" destOrd="0" presId="urn:microsoft.com/office/officeart/2005/8/layout/orgChart1"/>
    <dgm:cxn modelId="{6A02EBE0-DA49-4B40-973F-2E79A8089B83}" type="presParOf" srcId="{FEB08144-F0DF-47A6-ABFD-E39667C230CD}" destId="{3D65B7DD-D1E0-442D-B824-1CE8E1D0F87E}" srcOrd="2" destOrd="0" presId="urn:microsoft.com/office/officeart/2005/8/layout/orgChart1"/>
    <dgm:cxn modelId="{D9D5CE18-6C8B-4E78-AA20-EFBFA3AF2285}" type="presParOf" srcId="{293CE2D2-B0C2-4D91-862A-EC8780B26FA3}" destId="{65A881C7-8F11-440C-A04E-48DC369D16D8}" srcOrd="2" destOrd="0" presId="urn:microsoft.com/office/officeart/2005/8/layout/orgChart1"/>
    <dgm:cxn modelId="{E38A172F-DC6B-4154-AC22-EAFC7D041475}" type="presParOf" srcId="{8E3C2D88-54F3-4DC0-BE98-52869C2A975B}" destId="{8FFBD99A-6F24-4CCC-ADCF-9E1BA7B7BA07}" srcOrd="4" destOrd="0" presId="urn:microsoft.com/office/officeart/2005/8/layout/orgChart1"/>
    <dgm:cxn modelId="{DA07CF18-E638-4B31-B47F-8C2181F5C20E}" type="presParOf" srcId="{8E3C2D88-54F3-4DC0-BE98-52869C2A975B}" destId="{A47F3ECC-5B1D-4F29-848A-91E1539522D1}" srcOrd="5" destOrd="0" presId="urn:microsoft.com/office/officeart/2005/8/layout/orgChart1"/>
    <dgm:cxn modelId="{B9A8610B-6670-4912-BF10-A71244F9D1D2}" type="presParOf" srcId="{A47F3ECC-5B1D-4F29-848A-91E1539522D1}" destId="{C35597B5-1040-40B6-89D6-146E8E9AF8C2}" srcOrd="0" destOrd="0" presId="urn:microsoft.com/office/officeart/2005/8/layout/orgChart1"/>
    <dgm:cxn modelId="{640ACF90-4309-4366-B23D-944F962EE710}" type="presParOf" srcId="{C35597B5-1040-40B6-89D6-146E8E9AF8C2}" destId="{31D09A8E-2390-4CA8-99C9-F55DF0CA7972}" srcOrd="0" destOrd="0" presId="urn:microsoft.com/office/officeart/2005/8/layout/orgChart1"/>
    <dgm:cxn modelId="{8FEDFFB5-0370-4488-A5AA-9281C001736D}" type="presParOf" srcId="{C35597B5-1040-40B6-89D6-146E8E9AF8C2}" destId="{819D3A79-2D96-440C-8390-F37EE51EC9CA}" srcOrd="1" destOrd="0" presId="urn:microsoft.com/office/officeart/2005/8/layout/orgChart1"/>
    <dgm:cxn modelId="{59554B60-7050-4DC3-B4F0-31C2FC0CC229}" type="presParOf" srcId="{A47F3ECC-5B1D-4F29-848A-91E1539522D1}" destId="{0F858A4B-C8D4-43D4-BD14-94835CEDC3E8}" srcOrd="1" destOrd="0" presId="urn:microsoft.com/office/officeart/2005/8/layout/orgChart1"/>
    <dgm:cxn modelId="{1D6724FC-D929-4A40-967D-063C98D497C7}" type="presParOf" srcId="{0F858A4B-C8D4-43D4-BD14-94835CEDC3E8}" destId="{6AF2A025-BEBE-4662-BB93-1451761028DB}" srcOrd="0" destOrd="0" presId="urn:microsoft.com/office/officeart/2005/8/layout/orgChart1"/>
    <dgm:cxn modelId="{215347C6-3173-477D-B0A5-7266B97C6513}" type="presParOf" srcId="{0F858A4B-C8D4-43D4-BD14-94835CEDC3E8}" destId="{4D2041F7-433B-4106-9314-C515F9D8D7E3}" srcOrd="1" destOrd="0" presId="urn:microsoft.com/office/officeart/2005/8/layout/orgChart1"/>
    <dgm:cxn modelId="{71863E0C-6402-4C06-9DA8-DE766D9A5259}" type="presParOf" srcId="{4D2041F7-433B-4106-9314-C515F9D8D7E3}" destId="{4A0B753A-4CB2-4463-80BB-348A4A2E427C}" srcOrd="0" destOrd="0" presId="urn:microsoft.com/office/officeart/2005/8/layout/orgChart1"/>
    <dgm:cxn modelId="{45714DBB-2DFA-4123-A689-5BEAA3458F8E}" type="presParOf" srcId="{4A0B753A-4CB2-4463-80BB-348A4A2E427C}" destId="{2C6FBEFF-6A83-4EAE-BF76-B4A633518F1A}" srcOrd="0" destOrd="0" presId="urn:microsoft.com/office/officeart/2005/8/layout/orgChart1"/>
    <dgm:cxn modelId="{1F506FB6-E39C-430F-8B9F-B6F45BAC595D}" type="presParOf" srcId="{4A0B753A-4CB2-4463-80BB-348A4A2E427C}" destId="{A6682151-FA2E-48B0-A330-3860C5B48BA0}" srcOrd="1" destOrd="0" presId="urn:microsoft.com/office/officeart/2005/8/layout/orgChart1"/>
    <dgm:cxn modelId="{C3BE1A8F-87F2-4EB0-9655-07349FAC47FF}" type="presParOf" srcId="{4D2041F7-433B-4106-9314-C515F9D8D7E3}" destId="{AB3E172B-FE30-4A20-A8D7-3A3143502CEB}" srcOrd="1" destOrd="0" presId="urn:microsoft.com/office/officeart/2005/8/layout/orgChart1"/>
    <dgm:cxn modelId="{CF721F28-0491-49CA-92A7-6FCA2B93CBA1}" type="presParOf" srcId="{4D2041F7-433B-4106-9314-C515F9D8D7E3}" destId="{E21D2CD8-47F5-4211-A43C-682C94512CE8}" srcOrd="2" destOrd="0" presId="urn:microsoft.com/office/officeart/2005/8/layout/orgChart1"/>
    <dgm:cxn modelId="{6918BD2C-2FD5-40A1-802F-9E6D0DDEACFC}" type="presParOf" srcId="{A47F3ECC-5B1D-4F29-848A-91E1539522D1}" destId="{F0DF3A64-AD7A-4182-8433-4638E21C8FC7}" srcOrd="2" destOrd="0" presId="urn:microsoft.com/office/officeart/2005/8/layout/orgChart1"/>
    <dgm:cxn modelId="{85348A2A-0979-4119-A6AA-ADC3EE24E800}" type="presParOf" srcId="{51F44EE9-058D-4A75-B52D-1429729E9ED3}" destId="{0B420F97-CC56-468A-81FF-9B0520BE0A86}" srcOrd="2" destOrd="0" presId="urn:microsoft.com/office/officeart/2005/8/layout/orgChart1"/>
    <dgm:cxn modelId="{7C9DBF3C-D6E5-4FA6-AC48-5EE7CF8468CF}" type="presParOf" srcId="{D0E84587-A1B2-4E3F-9757-F9589FA61135}" destId="{F8B0E52E-A940-443E-B608-BA3199D1B16F}" srcOrd="2" destOrd="0" presId="urn:microsoft.com/office/officeart/2005/8/layout/orgChart1"/>
    <dgm:cxn modelId="{3494C894-7907-41BE-A0E4-F725668FB435}" type="presParOf" srcId="{D0E84587-A1B2-4E3F-9757-F9589FA61135}" destId="{A821C5AB-2F04-4068-A701-D4DB2DE1EE03}" srcOrd="3" destOrd="0" presId="urn:microsoft.com/office/officeart/2005/8/layout/orgChart1"/>
    <dgm:cxn modelId="{FBBEB8D2-3F48-428A-A130-53A0B536B326}" type="presParOf" srcId="{A821C5AB-2F04-4068-A701-D4DB2DE1EE03}" destId="{FB498218-92CC-499D-A2FA-E089B4049F0B}" srcOrd="0" destOrd="0" presId="urn:microsoft.com/office/officeart/2005/8/layout/orgChart1"/>
    <dgm:cxn modelId="{1C1CF6EC-7599-4ECB-A909-A8C75C8C387F}" type="presParOf" srcId="{FB498218-92CC-499D-A2FA-E089B4049F0B}" destId="{9DD757B9-D4E9-48FA-9DC7-7AB682C17A97}" srcOrd="0" destOrd="0" presId="urn:microsoft.com/office/officeart/2005/8/layout/orgChart1"/>
    <dgm:cxn modelId="{AC63F73D-DD00-4E25-85A3-79FFC792C32B}" type="presParOf" srcId="{FB498218-92CC-499D-A2FA-E089B4049F0B}" destId="{2DABA8F5-4474-404C-992D-55D523491042}" srcOrd="1" destOrd="0" presId="urn:microsoft.com/office/officeart/2005/8/layout/orgChart1"/>
    <dgm:cxn modelId="{E9E7F3D3-71FC-4FA6-816E-FA728D04AA9D}" type="presParOf" srcId="{A821C5AB-2F04-4068-A701-D4DB2DE1EE03}" destId="{4DABC1BF-F875-4D16-A209-3557A986853E}" srcOrd="1" destOrd="0" presId="urn:microsoft.com/office/officeart/2005/8/layout/orgChart1"/>
    <dgm:cxn modelId="{F188AEA3-760D-41D5-A747-DACF81A11239}" type="presParOf" srcId="{A821C5AB-2F04-4068-A701-D4DB2DE1EE03}" destId="{B43BFB92-D4C0-4C3B-A1A5-8A9B3A56C04C}" srcOrd="2" destOrd="0" presId="urn:microsoft.com/office/officeart/2005/8/layout/orgChart1"/>
    <dgm:cxn modelId="{0D288169-D48A-49F9-8472-101E311E1449}" type="presParOf" srcId="{C97763B8-60F2-4C85-9145-1319BA1043D3}" destId="{032804EC-8ED7-443D-AFC1-4EA654B35D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BBB720-591E-4B88-B4E7-4EA21A85ACD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92E68-BD06-4A88-8430-7C1EF16C7596}" type="parTrans" cxnId="{6564F856-AF32-4DF6-9A6A-37ADFF1E18F8}">
      <dgm:prSet/>
      <dgm:spPr/>
      <dgm:t>
        <a:bodyPr/>
        <a:lstStyle/>
        <a:p>
          <a:endParaRPr lang="en-US"/>
        </a:p>
      </dgm:t>
    </dgm:pt>
    <dgm:pt modelId="{79374692-5E08-4D93-A3B1-992F01038A29}">
      <dgm:prSet phldrT="[Text]" custT="1"/>
      <dgm:spPr>
        <a:scene3d>
          <a:camera prst="orthographicFront"/>
          <a:lightRig rig="flat" dir="t"/>
        </a:scene3d>
        <a:sp3d extrusionH="76200" contourW="12700" prstMaterial="dkEdge">
          <a:bevelT w="101600" h="38100" prst="relaxedInset"/>
          <a:extrusionClr>
            <a:schemeClr val="tx1"/>
          </a:extrusionClr>
          <a:contourClr>
            <a:schemeClr val="bg1"/>
          </a:contourClr>
        </a:sp3d>
      </dgm:spPr>
      <dgm:t>
        <a:bodyPr/>
        <a:lstStyle/>
        <a:p>
          <a:r>
            <a:rPr lang="en-US" sz="1800" b="1"/>
            <a:t>Housing Development Project? </a:t>
          </a:r>
        </a:p>
      </dgm:t>
    </dgm:pt>
    <dgm:pt modelId="{F9EBE328-5D5F-4E44-BED1-B6FD9912E94C}" type="parTrans" cxnId="{A3D09EAC-3C6C-447A-8DB8-4780C764E68C}">
      <dgm:prSet/>
      <dgm:spPr/>
      <dgm:t>
        <a:bodyPr/>
        <a:lstStyle/>
        <a:p>
          <a:endParaRPr lang="en-US"/>
        </a:p>
      </dgm:t>
    </dgm:pt>
    <dgm:pt modelId="{94B94E27-8C59-4521-A111-055C58D8860E}">
      <dgm:prSet custT="1"/>
      <dgm:spPr>
        <a:solidFill>
          <a:schemeClr val="accent6">
            <a:lumMod val="60000"/>
            <a:lumOff val="40000"/>
          </a:schemeClr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sz="1800" b="1"/>
            <a:t>Yes </a:t>
          </a:r>
          <a:r>
            <a:rPr lang="en-US" sz="1800"/>
            <a:t/>
          </a:r>
          <a:br>
            <a:rPr lang="en-US" sz="1800"/>
          </a:br>
          <a:r>
            <a:rPr lang="en-US" sz="1800"/>
            <a:t>Meet affordability thresholds?</a:t>
          </a:r>
        </a:p>
      </dgm:t>
    </dgm:pt>
    <dgm:pt modelId="{63F6F2C9-F1FA-4013-BDAE-2B26D61265D5}" type="parTrans" cxnId="{30311C46-BDE8-4028-80E2-5B08BEEFFE80}">
      <dgm:prSet/>
      <dgm:spPr/>
      <dgm:t>
        <a:bodyPr/>
        <a:lstStyle/>
        <a:p>
          <a:endParaRPr lang="en-US"/>
        </a:p>
      </dgm:t>
    </dgm:pt>
    <dgm:pt modelId="{E922293F-7BFD-411D-89F1-DF425856844C}">
      <dgm:prSet/>
      <dgm:spPr>
        <a:solidFill>
          <a:schemeClr val="accent4"/>
        </a:solidFill>
      </dgm:spPr>
      <dgm:t>
        <a:bodyPr/>
        <a:lstStyle/>
        <a:p>
          <a:r>
            <a:rPr lang="en-US" sz="1800" b="1"/>
            <a:t>No</a:t>
          </a:r>
        </a:p>
        <a:p>
          <a:r>
            <a:rPr lang="en-US" sz="1800"/>
            <a:t>Market rate or doesn’t meet the </a:t>
          </a:r>
          <a:r>
            <a:rPr lang="en-US"/>
            <a:t>affordability</a:t>
          </a:r>
          <a:r>
            <a:rPr lang="en-US" sz="1800"/>
            <a:t> thresholds</a:t>
          </a:r>
        </a:p>
      </dgm:t>
    </dgm:pt>
    <dgm:pt modelId="{91E9E8F5-8148-4F03-8114-48DE0C37269F}" type="parTrans" cxnId="{C6FEEDB6-AB1B-4626-9673-40D5539D39A1}">
      <dgm:prSet/>
      <dgm:spPr/>
      <dgm:t>
        <a:bodyPr/>
        <a:lstStyle/>
        <a:p>
          <a:endParaRPr lang="en-US"/>
        </a:p>
      </dgm:t>
    </dgm:pt>
    <dgm:pt modelId="{D1FC3800-5A85-47F8-8EB1-A6A6021C6C88}">
      <dgm:prSet custT="1"/>
      <dgm:spPr>
        <a:solidFill>
          <a:schemeClr val="accent4"/>
        </a:solidFill>
      </dgm:spPr>
      <dgm:t>
        <a:bodyPr/>
        <a:lstStyle/>
        <a:p>
          <a:r>
            <a:rPr lang="en-US" sz="1800"/>
            <a:t>Default Standard Applies</a:t>
          </a:r>
        </a:p>
      </dgm:t>
    </dgm:pt>
    <dgm:pt modelId="{8DC9DF7B-39EA-462B-B87C-2A86C0294E54}" type="sibTrans" cxnId="{C6FEEDB6-AB1B-4626-9673-40D5539D39A1}">
      <dgm:prSet/>
      <dgm:spPr/>
      <dgm:t>
        <a:bodyPr/>
        <a:lstStyle/>
        <a:p>
          <a:endParaRPr lang="en-US"/>
        </a:p>
      </dgm:t>
    </dgm:pt>
    <dgm:pt modelId="{6867787E-528A-47A8-A4A0-5FDC572228EA}" type="sibTrans" cxnId="{30311C46-BDE8-4028-80E2-5B08BEEFFE80}">
      <dgm:prSet/>
      <dgm:spPr/>
      <dgm:t>
        <a:bodyPr/>
        <a:lstStyle/>
        <a:p>
          <a:endParaRPr lang="en-US"/>
        </a:p>
      </dgm:t>
    </dgm:pt>
    <dgm:pt modelId="{EC581272-EB08-4123-81D9-7FD6FE2104C9}" type="parTrans" cxnId="{E17FFF1F-486B-4036-B47D-896B38AFD51D}">
      <dgm:prSet/>
      <dgm:spPr/>
      <dgm:t>
        <a:bodyPr/>
        <a:lstStyle/>
        <a:p>
          <a:endParaRPr lang="en-US"/>
        </a:p>
      </dgm:t>
    </dgm:pt>
    <dgm:pt modelId="{A37B691E-2B97-4833-935E-6FB8B8FE17C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 b="1"/>
            <a:t>Yes</a:t>
          </a:r>
        </a:p>
        <a:p>
          <a:r>
            <a:rPr lang="en-US" sz="1800"/>
            <a:t>20% or more units affordable to Lower Income Households </a:t>
          </a:r>
        </a:p>
      </dgm:t>
    </dgm:pt>
    <dgm:pt modelId="{5F9F1E20-ACBE-4443-950F-FBD0A07234FA}" type="parTrans" cxnId="{4E5D6D5B-7C52-4383-97F5-839FF1D0E735}">
      <dgm:prSet/>
      <dgm:spPr/>
      <dgm:t>
        <a:bodyPr/>
        <a:lstStyle/>
        <a:p>
          <a:endParaRPr lang="en-US"/>
        </a:p>
      </dgm:t>
    </dgm:pt>
    <dgm:pt modelId="{A87A855C-A2DE-4476-BB79-0653ED7753C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216C0603-5BAB-43F5-A0D1-F32BAA636ED2}" type="sibTrans" cxnId="{4E5D6D5B-7C52-4383-97F5-839FF1D0E735}">
      <dgm:prSet/>
      <dgm:spPr/>
      <dgm:t>
        <a:bodyPr/>
        <a:lstStyle/>
        <a:p>
          <a:endParaRPr lang="en-US"/>
        </a:p>
      </dgm:t>
    </dgm:pt>
    <dgm:pt modelId="{7D768E31-73F7-4724-A674-32E4E8FF0819}" type="sibTrans" cxnId="{E17FFF1F-486B-4036-B47D-896B38AFD51D}">
      <dgm:prSet/>
      <dgm:spPr/>
      <dgm:t>
        <a:bodyPr/>
        <a:lstStyle/>
        <a:p>
          <a:endParaRPr lang="en-US"/>
        </a:p>
      </dgm:t>
    </dgm:pt>
    <dgm:pt modelId="{3428F3B1-5F53-448C-8527-56D6DBE90A29}" type="parTrans" cxnId="{CA0A5203-C710-42AC-B1FA-AB45DEC1EE9F}">
      <dgm:prSet/>
      <dgm:spPr/>
      <dgm:t>
        <a:bodyPr/>
        <a:lstStyle/>
        <a:p>
          <a:endParaRPr lang="en-US"/>
        </a:p>
      </dgm:t>
    </dgm:pt>
    <dgm:pt modelId="{56751A73-C5D0-4033-AC67-74867BDE663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/>
            <a:t>Yes </a:t>
          </a:r>
        </a:p>
        <a:p>
          <a:r>
            <a:rPr lang="en-US" sz="1800"/>
            <a:t>100% of affordable to Moderate Income Households</a:t>
          </a:r>
        </a:p>
      </dgm:t>
    </dgm:pt>
    <dgm:pt modelId="{3F0C6EE8-53A4-460E-B757-7F36F9165B22}" type="parTrans" cxnId="{0141B06A-1EA3-433E-BE41-06003308E715}">
      <dgm:prSet/>
      <dgm:spPr/>
      <dgm:t>
        <a:bodyPr/>
        <a:lstStyle/>
        <a:p>
          <a:endParaRPr lang="en-US"/>
        </a:p>
      </dgm:t>
    </dgm:pt>
    <dgm:pt modelId="{15D225BD-1AD9-44B4-9514-CE43417ADC3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B207FCC8-5D40-4FA2-8AFB-5F09A32C6B1C}" type="sibTrans" cxnId="{0141B06A-1EA3-433E-BE41-06003308E715}">
      <dgm:prSet/>
      <dgm:spPr/>
      <dgm:t>
        <a:bodyPr/>
        <a:lstStyle/>
        <a:p>
          <a:endParaRPr lang="en-US"/>
        </a:p>
      </dgm:t>
    </dgm:pt>
    <dgm:pt modelId="{71602A96-5477-4982-9100-0A9F43FFB2D9}" type="sibTrans" cxnId="{CA0A5203-C710-42AC-B1FA-AB45DEC1EE9F}">
      <dgm:prSet/>
      <dgm:spPr/>
      <dgm:t>
        <a:bodyPr/>
        <a:lstStyle/>
        <a:p>
          <a:endParaRPr lang="en-US"/>
        </a:p>
      </dgm:t>
    </dgm:pt>
    <dgm:pt modelId="{854E82EC-5B03-4B77-8FD3-AB8F8902CD5B}" type="sibTrans" cxnId="{A3D09EAC-3C6C-447A-8DB8-4780C764E68C}">
      <dgm:prSet/>
      <dgm:spPr/>
      <dgm:t>
        <a:bodyPr/>
        <a:lstStyle/>
        <a:p>
          <a:endParaRPr lang="en-US"/>
        </a:p>
      </dgm:t>
    </dgm:pt>
    <dgm:pt modelId="{D1013510-A698-4D9F-9C98-FDB69C370AF2}" type="parTrans" cxnId="{FFFD097A-19F7-49A5-BDBE-A39158B53A48}">
      <dgm:prSet/>
      <dgm:spPr/>
      <dgm:t>
        <a:bodyPr/>
        <a:lstStyle/>
        <a:p>
          <a:endParaRPr lang="en-US"/>
        </a:p>
      </dgm:t>
    </dgm:pt>
    <dgm:pt modelId="{218E5DC6-DEEF-45A0-B2AE-05322CF6769A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800" b="1"/>
            <a:t>No </a:t>
          </a:r>
          <a:r>
            <a:rPr lang="en-US" sz="1800"/>
            <a:t/>
          </a:r>
          <a:br>
            <a:rPr lang="en-US" sz="1800"/>
          </a:br>
          <a:r>
            <a:rPr lang="en-US" sz="1800"/>
            <a:t>Not subject to the HAA</a:t>
          </a:r>
        </a:p>
      </dgm:t>
    </dgm:pt>
    <dgm:pt modelId="{4C030DCA-7EE7-4714-9D94-B82B6A858ED9}" type="sibTrans" cxnId="{FFFD097A-19F7-49A5-BDBE-A39158B53A48}">
      <dgm:prSet/>
      <dgm:spPr/>
      <dgm:t>
        <a:bodyPr/>
        <a:lstStyle/>
        <a:p>
          <a:endParaRPr lang="en-US"/>
        </a:p>
      </dgm:t>
    </dgm:pt>
    <dgm:pt modelId="{EB4A2E0A-0866-4E6E-BB0E-2C4B5E9BF347}" type="sibTrans" cxnId="{6564F856-AF32-4DF6-9A6A-37ADFF1E18F8}">
      <dgm:prSet/>
      <dgm:spPr/>
      <dgm:t>
        <a:bodyPr/>
        <a:lstStyle/>
        <a:p>
          <a:endParaRPr lang="en-US"/>
        </a:p>
      </dgm:t>
    </dgm:pt>
    <dgm:pt modelId="{E904E86D-06F8-494E-8572-57D3F30843C7}" type="pres">
      <dgm:prSet presAssocID="{5CBBB720-591E-4B88-B4E7-4EA21A85AC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/>
        </a:p>
      </dgm:t>
    </dgm:pt>
    <dgm:pt modelId="{C97763B8-60F2-4C85-9145-1319BA1043D3}" type="pres">
      <dgm:prSet presAssocID="{79374692-5E08-4D93-A3B1-992F01038A29}" presName="hierRoot1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5B9E44EC-DD20-4B17-887F-2C79B3848AC1}" type="pres">
      <dgm:prSet presAssocID="{79374692-5E08-4D93-A3B1-992F01038A29}" presName="rootComposite1" presStyleCnt="0"/>
      <dgm:spPr/>
      <dgm:t>
        <a:bodyPr/>
        <a:lstStyle/>
        <a:p>
          <a:endParaRPr/>
        </a:p>
      </dgm:t>
    </dgm:pt>
    <dgm:pt modelId="{03E49A05-1985-4E1D-B44D-4C9E77DB7116}" type="pres">
      <dgm:prSet presAssocID="{79374692-5E08-4D93-A3B1-992F01038A29}" presName="rootText1" presStyleLbl="node0" presStyleIdx="0" presStyleCnt="1" custLinFactNeighborX="586" custLinFactNeighborY="-23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25DBAF1D-69C6-472F-B24D-649F61A94607}" type="pres">
      <dgm:prSet presAssocID="{79374692-5E08-4D93-A3B1-992F01038A29}" presName="rootConnector1" presStyleLbl="node1" presStyleIdx="0" presStyleCnt="0"/>
      <dgm:spPr/>
      <dgm:t>
        <a:bodyPr/>
        <a:lstStyle/>
        <a:p>
          <a:endParaRPr/>
        </a:p>
      </dgm:t>
    </dgm:pt>
    <dgm:pt modelId="{D0E84587-A1B2-4E3F-9757-F9589FA61135}" type="pres">
      <dgm:prSet presAssocID="{79374692-5E08-4D93-A3B1-992F01038A29}" presName="hierChild2" presStyleCnt="0"/>
      <dgm:spPr/>
      <dgm:t>
        <a:bodyPr/>
        <a:lstStyle/>
        <a:p>
          <a:endParaRPr/>
        </a:p>
      </dgm:t>
    </dgm:pt>
    <dgm:pt modelId="{4717B50A-E065-4FBE-BCAB-D23AFDF6F676}" type="pres">
      <dgm:prSet presAssocID="{F9EBE328-5D5F-4E44-BED1-B6FD9912E94C}" presName="Name37" presStyleLbl="parChTrans1D2" presStyleIdx="0" presStyleCnt="2"/>
      <dgm:spPr/>
      <dgm:t>
        <a:bodyPr/>
        <a:lstStyle/>
        <a:p>
          <a:endParaRPr/>
        </a:p>
      </dgm:t>
    </dgm:pt>
    <dgm:pt modelId="{51F44EE9-058D-4A75-B52D-1429729E9ED3}" type="pres">
      <dgm:prSet presAssocID="{94B94E27-8C59-4521-A111-055C58D8860E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8E6511D7-B4AA-4658-A123-4BFC5CE94985}" type="pres">
      <dgm:prSet presAssocID="{94B94E27-8C59-4521-A111-055C58D8860E}" presName="rootComposite" presStyleCnt="0"/>
      <dgm:spPr/>
      <dgm:t>
        <a:bodyPr/>
        <a:lstStyle/>
        <a:p>
          <a:endParaRPr/>
        </a:p>
      </dgm:t>
    </dgm:pt>
    <dgm:pt modelId="{228863AE-BB69-439B-83BC-ED9C8C953C11}" type="pres">
      <dgm:prSet presAssocID="{94B94E27-8C59-4521-A111-055C58D8860E}" presName="rootText" presStyleLbl="node2" presStyleIdx="0" presStyleCnt="2" custScaleX="201635" custScaleY="154503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/>
        </a:p>
      </dgm:t>
    </dgm:pt>
    <dgm:pt modelId="{379DE3E7-4D08-438F-B985-B40599308FF9}" type="pres">
      <dgm:prSet presAssocID="{94B94E27-8C59-4521-A111-055C58D8860E}" presName="rootConnector" presStyleLbl="node2" presStyleIdx="0" presStyleCnt="2"/>
      <dgm:spPr/>
      <dgm:t>
        <a:bodyPr/>
        <a:lstStyle/>
        <a:p>
          <a:endParaRPr/>
        </a:p>
      </dgm:t>
    </dgm:pt>
    <dgm:pt modelId="{8E3C2D88-54F3-4DC0-BE98-52869C2A975B}" type="pres">
      <dgm:prSet presAssocID="{94B94E27-8C59-4521-A111-055C58D8860E}" presName="hierChild4" presStyleCnt="0"/>
      <dgm:spPr/>
      <dgm:t>
        <a:bodyPr/>
        <a:lstStyle/>
        <a:p>
          <a:endParaRPr/>
        </a:p>
      </dgm:t>
    </dgm:pt>
    <dgm:pt modelId="{4B900CDC-BB49-4E5D-9AF2-ACA665606119}" type="pres">
      <dgm:prSet presAssocID="{63F6F2C9-F1FA-4013-BDAE-2B26D61265D5}" presName="Name37" presStyleLbl="parChTrans1D3" presStyleIdx="0" presStyleCnt="3"/>
      <dgm:spPr/>
      <dgm:t>
        <a:bodyPr/>
        <a:lstStyle/>
        <a:p>
          <a:endParaRPr/>
        </a:p>
      </dgm:t>
    </dgm:pt>
    <dgm:pt modelId="{57360BBD-2075-4ECF-ACA9-910777A02C85}" type="pres">
      <dgm:prSet presAssocID="{E922293F-7BFD-411D-89F1-DF425856844C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E9F5A418-BC21-461F-A307-07077B5DD28A}" type="pres">
      <dgm:prSet presAssocID="{E922293F-7BFD-411D-89F1-DF425856844C}" presName="rootComposite" presStyleCnt="0"/>
      <dgm:spPr/>
      <dgm:t>
        <a:bodyPr/>
        <a:lstStyle/>
        <a:p>
          <a:endParaRPr/>
        </a:p>
      </dgm:t>
    </dgm:pt>
    <dgm:pt modelId="{9EC781CA-3A6F-42E1-9C5B-7BF778428846}" type="pres">
      <dgm:prSet presAssocID="{E922293F-7BFD-411D-89F1-DF425856844C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02726F3-2554-45EA-97F9-66D13AC1E1E3}" type="pres">
      <dgm:prSet presAssocID="{E922293F-7BFD-411D-89F1-DF425856844C}" presName="rootConnector" presStyleLbl="node3" presStyleIdx="0" presStyleCnt="3"/>
      <dgm:spPr/>
      <dgm:t>
        <a:bodyPr/>
        <a:lstStyle/>
        <a:p>
          <a:endParaRPr/>
        </a:p>
      </dgm:t>
    </dgm:pt>
    <dgm:pt modelId="{ABF415DA-586D-4977-83A3-95ED5AC234B3}" type="pres">
      <dgm:prSet presAssocID="{E922293F-7BFD-411D-89F1-DF425856844C}" presName="hierChild4" presStyleCnt="0"/>
      <dgm:spPr/>
      <dgm:t>
        <a:bodyPr/>
        <a:lstStyle/>
        <a:p>
          <a:endParaRPr/>
        </a:p>
      </dgm:t>
    </dgm:pt>
    <dgm:pt modelId="{1BD7D19E-F4CE-478B-AD9F-8E9C62144969}" type="pres">
      <dgm:prSet presAssocID="{91E9E8F5-8148-4F03-8114-48DE0C37269F}" presName="Name37" presStyleLbl="parChTrans1D4" presStyleIdx="0" presStyleCnt="3"/>
      <dgm:spPr/>
      <dgm:t>
        <a:bodyPr/>
        <a:lstStyle/>
        <a:p>
          <a:endParaRPr/>
        </a:p>
      </dgm:t>
    </dgm:pt>
    <dgm:pt modelId="{2F661CA3-0630-4EEF-8317-8E40F43761F0}" type="pres">
      <dgm:prSet presAssocID="{D1FC3800-5A85-47F8-8EB1-A6A6021C6C88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00D42026-8D34-4217-AD5A-D2445E0459E0}" type="pres">
      <dgm:prSet presAssocID="{D1FC3800-5A85-47F8-8EB1-A6A6021C6C88}" presName="rootComposite" presStyleCnt="0"/>
      <dgm:spPr/>
      <dgm:t>
        <a:bodyPr/>
        <a:lstStyle/>
        <a:p>
          <a:endParaRPr/>
        </a:p>
      </dgm:t>
    </dgm:pt>
    <dgm:pt modelId="{A75C41B3-A4CA-4B45-981D-4AE1E8E4CF55}" type="pres">
      <dgm:prSet presAssocID="{D1FC3800-5A85-47F8-8EB1-A6A6021C6C88}" presName="rootText" presStyleLbl="node4" presStyleIdx="0" presStyleCnt="3" custLinFactNeighborX="-291" custLinFactNeighborY="23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7A19FD63-E490-4847-98E6-529647908736}" type="pres">
      <dgm:prSet presAssocID="{D1FC3800-5A85-47F8-8EB1-A6A6021C6C88}" presName="rootConnector" presStyleLbl="node4" presStyleIdx="0" presStyleCnt="3"/>
      <dgm:spPr/>
      <dgm:t>
        <a:bodyPr/>
        <a:lstStyle/>
        <a:p>
          <a:endParaRPr/>
        </a:p>
      </dgm:t>
    </dgm:pt>
    <dgm:pt modelId="{E0A3BAEB-EDFA-4101-954C-5C5DE1E623A7}" type="pres">
      <dgm:prSet presAssocID="{D1FC3800-5A85-47F8-8EB1-A6A6021C6C88}" presName="hierChild4" presStyleCnt="0"/>
      <dgm:spPr/>
      <dgm:t>
        <a:bodyPr/>
        <a:lstStyle/>
        <a:p>
          <a:endParaRPr/>
        </a:p>
      </dgm:t>
    </dgm:pt>
    <dgm:pt modelId="{0C477ADF-D703-4C5D-BCF5-BD079B719053}" type="pres">
      <dgm:prSet presAssocID="{D1FC3800-5A85-47F8-8EB1-A6A6021C6C88}" presName="hierChild5" presStyleCnt="0"/>
      <dgm:spPr/>
      <dgm:t>
        <a:bodyPr/>
        <a:lstStyle/>
        <a:p>
          <a:endParaRPr/>
        </a:p>
      </dgm:t>
    </dgm:pt>
    <dgm:pt modelId="{9A984B33-A591-48BA-973D-1DE24E204753}" type="pres">
      <dgm:prSet presAssocID="{E922293F-7BFD-411D-89F1-DF425856844C}" presName="hierChild5" presStyleCnt="0"/>
      <dgm:spPr/>
      <dgm:t>
        <a:bodyPr/>
        <a:lstStyle/>
        <a:p>
          <a:endParaRPr/>
        </a:p>
      </dgm:t>
    </dgm:pt>
    <dgm:pt modelId="{6090775E-5D0A-4D41-9837-B4E093F3158C}" type="pres">
      <dgm:prSet presAssocID="{EC581272-EB08-4123-81D9-7FD6FE2104C9}" presName="Name37" presStyleLbl="parChTrans1D3" presStyleIdx="1" presStyleCnt="3"/>
      <dgm:spPr/>
      <dgm:t>
        <a:bodyPr/>
        <a:lstStyle/>
        <a:p>
          <a:endParaRPr/>
        </a:p>
      </dgm:t>
    </dgm:pt>
    <dgm:pt modelId="{293CE2D2-B0C2-4D91-862A-EC8780B26FA3}" type="pres">
      <dgm:prSet presAssocID="{A37B691E-2B97-4833-935E-6FB8B8FE17C4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1E88354B-65A1-4024-9E55-71DAB0F29D99}" type="pres">
      <dgm:prSet presAssocID="{A37B691E-2B97-4833-935E-6FB8B8FE17C4}" presName="rootComposite" presStyleCnt="0"/>
      <dgm:spPr/>
      <dgm:t>
        <a:bodyPr/>
        <a:lstStyle/>
        <a:p>
          <a:endParaRPr/>
        </a:p>
      </dgm:t>
    </dgm:pt>
    <dgm:pt modelId="{D80F2526-EBCF-4253-AB59-9EE69F2C1D9D}" type="pres">
      <dgm:prSet presAssocID="{A37B691E-2B97-4833-935E-6FB8B8FE17C4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1758F28F-55A7-4A50-929D-BD1B286E7EC4}" type="pres">
      <dgm:prSet presAssocID="{A37B691E-2B97-4833-935E-6FB8B8FE17C4}" presName="rootConnector" presStyleLbl="node3" presStyleIdx="1" presStyleCnt="3"/>
      <dgm:spPr/>
      <dgm:t>
        <a:bodyPr/>
        <a:lstStyle/>
        <a:p>
          <a:endParaRPr/>
        </a:p>
      </dgm:t>
    </dgm:pt>
    <dgm:pt modelId="{C3A1C873-F6CF-4839-A5D6-8D03251EEB94}" type="pres">
      <dgm:prSet presAssocID="{A37B691E-2B97-4833-935E-6FB8B8FE17C4}" presName="hierChild4" presStyleCnt="0"/>
      <dgm:spPr/>
      <dgm:t>
        <a:bodyPr/>
        <a:lstStyle/>
        <a:p>
          <a:endParaRPr/>
        </a:p>
      </dgm:t>
    </dgm:pt>
    <dgm:pt modelId="{4BBBAFBA-8A8B-4F47-BD82-C2640CADCA6D}" type="pres">
      <dgm:prSet presAssocID="{5F9F1E20-ACBE-4443-950F-FBD0A07234FA}" presName="Name37" presStyleLbl="parChTrans1D4" presStyleIdx="1" presStyleCnt="3"/>
      <dgm:spPr/>
      <dgm:t>
        <a:bodyPr/>
        <a:lstStyle/>
        <a:p>
          <a:endParaRPr/>
        </a:p>
      </dgm:t>
    </dgm:pt>
    <dgm:pt modelId="{FEB08144-F0DF-47A6-ABFD-E39667C230CD}" type="pres">
      <dgm:prSet presAssocID="{A87A855C-A2DE-4476-BB79-0653ED7753C1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3369A8F1-557A-4B60-A9DA-4B56D1F9C0F7}" type="pres">
      <dgm:prSet presAssocID="{A87A855C-A2DE-4476-BB79-0653ED7753C1}" presName="rootComposite" presStyleCnt="0"/>
      <dgm:spPr/>
      <dgm:t>
        <a:bodyPr/>
        <a:lstStyle/>
        <a:p>
          <a:endParaRPr/>
        </a:p>
      </dgm:t>
    </dgm:pt>
    <dgm:pt modelId="{5D386EB5-5AD1-4128-8242-4391681FA878}" type="pres">
      <dgm:prSet presAssocID="{A87A855C-A2DE-4476-BB79-0653ED7753C1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62369E9-E284-4055-9173-9FA2C9B741D6}" type="pres">
      <dgm:prSet presAssocID="{A87A855C-A2DE-4476-BB79-0653ED7753C1}" presName="rootConnector" presStyleLbl="node4" presStyleIdx="1" presStyleCnt="3"/>
      <dgm:spPr/>
      <dgm:t>
        <a:bodyPr/>
        <a:lstStyle/>
        <a:p>
          <a:endParaRPr/>
        </a:p>
      </dgm:t>
    </dgm:pt>
    <dgm:pt modelId="{6029D560-3EFA-403B-AD9C-2058D7F65EC2}" type="pres">
      <dgm:prSet presAssocID="{A87A855C-A2DE-4476-BB79-0653ED7753C1}" presName="hierChild4" presStyleCnt="0"/>
      <dgm:spPr/>
      <dgm:t>
        <a:bodyPr/>
        <a:lstStyle/>
        <a:p>
          <a:endParaRPr/>
        </a:p>
      </dgm:t>
    </dgm:pt>
    <dgm:pt modelId="{3D65B7DD-D1E0-442D-B824-1CE8E1D0F87E}" type="pres">
      <dgm:prSet presAssocID="{A87A855C-A2DE-4476-BB79-0653ED7753C1}" presName="hierChild5" presStyleCnt="0"/>
      <dgm:spPr/>
      <dgm:t>
        <a:bodyPr/>
        <a:lstStyle/>
        <a:p>
          <a:endParaRPr/>
        </a:p>
      </dgm:t>
    </dgm:pt>
    <dgm:pt modelId="{65A881C7-8F11-440C-A04E-48DC369D16D8}" type="pres">
      <dgm:prSet presAssocID="{A37B691E-2B97-4833-935E-6FB8B8FE17C4}" presName="hierChild5" presStyleCnt="0"/>
      <dgm:spPr/>
      <dgm:t>
        <a:bodyPr/>
        <a:lstStyle/>
        <a:p>
          <a:endParaRPr/>
        </a:p>
      </dgm:t>
    </dgm:pt>
    <dgm:pt modelId="{8FFBD99A-6F24-4CCC-ADCF-9E1BA7B7BA07}" type="pres">
      <dgm:prSet presAssocID="{3428F3B1-5F53-448C-8527-56D6DBE90A29}" presName="Name37" presStyleLbl="parChTrans1D3" presStyleIdx="2" presStyleCnt="3"/>
      <dgm:spPr/>
      <dgm:t>
        <a:bodyPr/>
        <a:lstStyle/>
        <a:p>
          <a:endParaRPr/>
        </a:p>
      </dgm:t>
    </dgm:pt>
    <dgm:pt modelId="{A47F3ECC-5B1D-4F29-848A-91E1539522D1}" type="pres">
      <dgm:prSet presAssocID="{56751A73-C5D0-4033-AC67-74867BDE663F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C35597B5-1040-40B6-89D6-146E8E9AF8C2}" type="pres">
      <dgm:prSet presAssocID="{56751A73-C5D0-4033-AC67-74867BDE663F}" presName="rootComposite" presStyleCnt="0"/>
      <dgm:spPr/>
      <dgm:t>
        <a:bodyPr/>
        <a:lstStyle/>
        <a:p>
          <a:endParaRPr/>
        </a:p>
      </dgm:t>
    </dgm:pt>
    <dgm:pt modelId="{31D09A8E-2390-4CA8-99C9-F55DF0CA7972}" type="pres">
      <dgm:prSet presAssocID="{56751A73-C5D0-4033-AC67-74867BDE663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19D3A79-2D96-440C-8390-F37EE51EC9CA}" type="pres">
      <dgm:prSet presAssocID="{56751A73-C5D0-4033-AC67-74867BDE663F}" presName="rootConnector" presStyleLbl="node3" presStyleIdx="2" presStyleCnt="3"/>
      <dgm:spPr/>
      <dgm:t>
        <a:bodyPr/>
        <a:lstStyle/>
        <a:p>
          <a:endParaRPr/>
        </a:p>
      </dgm:t>
    </dgm:pt>
    <dgm:pt modelId="{0F858A4B-C8D4-43D4-BD14-94835CEDC3E8}" type="pres">
      <dgm:prSet presAssocID="{56751A73-C5D0-4033-AC67-74867BDE663F}" presName="hierChild4" presStyleCnt="0"/>
      <dgm:spPr/>
      <dgm:t>
        <a:bodyPr/>
        <a:lstStyle/>
        <a:p>
          <a:endParaRPr/>
        </a:p>
      </dgm:t>
    </dgm:pt>
    <dgm:pt modelId="{6AF2A025-BEBE-4662-BB93-1451761028DB}" type="pres">
      <dgm:prSet presAssocID="{3F0C6EE8-53A4-460E-B757-7F36F9165B22}" presName="Name37" presStyleLbl="parChTrans1D4" presStyleIdx="2" presStyleCnt="3"/>
      <dgm:spPr/>
      <dgm:t>
        <a:bodyPr/>
        <a:lstStyle/>
        <a:p>
          <a:endParaRPr/>
        </a:p>
      </dgm:t>
    </dgm:pt>
    <dgm:pt modelId="{4D2041F7-433B-4106-9314-C515F9D8D7E3}" type="pres">
      <dgm:prSet presAssocID="{15D225BD-1AD9-44B4-9514-CE43417ADC3B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4A0B753A-4CB2-4463-80BB-348A4A2E427C}" type="pres">
      <dgm:prSet presAssocID="{15D225BD-1AD9-44B4-9514-CE43417ADC3B}" presName="rootComposite" presStyleCnt="0"/>
      <dgm:spPr/>
      <dgm:t>
        <a:bodyPr/>
        <a:lstStyle/>
        <a:p>
          <a:endParaRPr/>
        </a:p>
      </dgm:t>
    </dgm:pt>
    <dgm:pt modelId="{2C6FBEFF-6A83-4EAE-BF76-B4A633518F1A}" type="pres">
      <dgm:prSet presAssocID="{15D225BD-1AD9-44B4-9514-CE43417ADC3B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6682151-FA2E-48B0-A330-3860C5B48BA0}" type="pres">
      <dgm:prSet presAssocID="{15D225BD-1AD9-44B4-9514-CE43417ADC3B}" presName="rootConnector" presStyleLbl="node4" presStyleIdx="2" presStyleCnt="3"/>
      <dgm:spPr/>
      <dgm:t>
        <a:bodyPr/>
        <a:lstStyle/>
        <a:p>
          <a:endParaRPr/>
        </a:p>
      </dgm:t>
    </dgm:pt>
    <dgm:pt modelId="{AB3E172B-FE30-4A20-A8D7-3A3143502CEB}" type="pres">
      <dgm:prSet presAssocID="{15D225BD-1AD9-44B4-9514-CE43417ADC3B}" presName="hierChild4" presStyleCnt="0"/>
      <dgm:spPr/>
      <dgm:t>
        <a:bodyPr/>
        <a:lstStyle/>
        <a:p>
          <a:endParaRPr/>
        </a:p>
      </dgm:t>
    </dgm:pt>
    <dgm:pt modelId="{E21D2CD8-47F5-4211-A43C-682C94512CE8}" type="pres">
      <dgm:prSet presAssocID="{15D225BD-1AD9-44B4-9514-CE43417ADC3B}" presName="hierChild5" presStyleCnt="0"/>
      <dgm:spPr/>
      <dgm:t>
        <a:bodyPr/>
        <a:lstStyle/>
        <a:p>
          <a:endParaRPr/>
        </a:p>
      </dgm:t>
    </dgm:pt>
    <dgm:pt modelId="{F0DF3A64-AD7A-4182-8433-4638E21C8FC7}" type="pres">
      <dgm:prSet presAssocID="{56751A73-C5D0-4033-AC67-74867BDE663F}" presName="hierChild5" presStyleCnt="0"/>
      <dgm:spPr/>
      <dgm:t>
        <a:bodyPr/>
        <a:lstStyle/>
        <a:p>
          <a:endParaRPr/>
        </a:p>
      </dgm:t>
    </dgm:pt>
    <dgm:pt modelId="{0B420F97-CC56-468A-81FF-9B0520BE0A86}" type="pres">
      <dgm:prSet presAssocID="{94B94E27-8C59-4521-A111-055C58D8860E}" presName="hierChild5" presStyleCnt="0"/>
      <dgm:spPr/>
      <dgm:t>
        <a:bodyPr/>
        <a:lstStyle/>
        <a:p>
          <a:endParaRPr/>
        </a:p>
      </dgm:t>
    </dgm:pt>
    <dgm:pt modelId="{F8B0E52E-A940-443E-B608-BA3199D1B16F}" type="pres">
      <dgm:prSet presAssocID="{D1013510-A698-4D9F-9C98-FDB69C370AF2}" presName="Name37" presStyleLbl="parChTrans1D2" presStyleIdx="1" presStyleCnt="2"/>
      <dgm:spPr/>
      <dgm:t>
        <a:bodyPr/>
        <a:lstStyle/>
        <a:p>
          <a:endParaRPr/>
        </a:p>
      </dgm:t>
    </dgm:pt>
    <dgm:pt modelId="{A821C5AB-2F04-4068-A701-D4DB2DE1EE03}" type="pres">
      <dgm:prSet presAssocID="{218E5DC6-DEEF-45A0-B2AE-05322CF6769A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FB498218-92CC-499D-A2FA-E089B4049F0B}" type="pres">
      <dgm:prSet presAssocID="{218E5DC6-DEEF-45A0-B2AE-05322CF6769A}" presName="rootComposite" presStyleCnt="0"/>
      <dgm:spPr/>
      <dgm:t>
        <a:bodyPr/>
        <a:lstStyle/>
        <a:p>
          <a:endParaRPr/>
        </a:p>
      </dgm:t>
    </dgm:pt>
    <dgm:pt modelId="{9DD757B9-D4E9-48FA-9DC7-7AB682C17A97}" type="pres">
      <dgm:prSet presAssocID="{218E5DC6-DEEF-45A0-B2AE-05322CF6769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2DABA8F5-4474-404C-992D-55D523491042}" type="pres">
      <dgm:prSet presAssocID="{218E5DC6-DEEF-45A0-B2AE-05322CF6769A}" presName="rootConnector" presStyleLbl="node2" presStyleIdx="1" presStyleCnt="2"/>
      <dgm:spPr/>
      <dgm:t>
        <a:bodyPr/>
        <a:lstStyle/>
        <a:p>
          <a:endParaRPr/>
        </a:p>
      </dgm:t>
    </dgm:pt>
    <dgm:pt modelId="{4DABC1BF-F875-4D16-A209-3557A986853E}" type="pres">
      <dgm:prSet presAssocID="{218E5DC6-DEEF-45A0-B2AE-05322CF6769A}" presName="hierChild4" presStyleCnt="0"/>
      <dgm:spPr/>
      <dgm:t>
        <a:bodyPr/>
        <a:lstStyle/>
        <a:p>
          <a:endParaRPr/>
        </a:p>
      </dgm:t>
    </dgm:pt>
    <dgm:pt modelId="{B43BFB92-D4C0-4C3B-A1A5-8A9B3A56C04C}" type="pres">
      <dgm:prSet presAssocID="{218E5DC6-DEEF-45A0-B2AE-05322CF6769A}" presName="hierChild5" presStyleCnt="0"/>
      <dgm:spPr/>
      <dgm:t>
        <a:bodyPr/>
        <a:lstStyle/>
        <a:p>
          <a:endParaRPr/>
        </a:p>
      </dgm:t>
    </dgm:pt>
    <dgm:pt modelId="{032804EC-8ED7-443D-AFC1-4EA654B35D84}" type="pres">
      <dgm:prSet presAssocID="{79374692-5E08-4D93-A3B1-992F01038A29}" presName="hierChild3" presStyleCnt="0"/>
      <dgm:spPr/>
      <dgm:t>
        <a:bodyPr/>
        <a:lstStyle/>
        <a:p>
          <a:endParaRPr/>
        </a:p>
      </dgm:t>
    </dgm:pt>
  </dgm:ptLst>
  <dgm:cxnLst>
    <dgm:cxn modelId="{0141B06A-1EA3-433E-BE41-06003308E715}" srcId="{56751A73-C5D0-4033-AC67-74867BDE663F}" destId="{15D225BD-1AD9-44B4-9514-CE43417ADC3B}" srcOrd="0" destOrd="0" parTransId="{3F0C6EE8-53A4-460E-B757-7F36F9165B22}" sibTransId="{B207FCC8-5D40-4FA2-8AFB-5F09A32C6B1C}"/>
    <dgm:cxn modelId="{575C80FC-71DD-4F7B-B32E-40D8B3F5771D}" type="presOf" srcId="{D1013510-A698-4D9F-9C98-FDB69C370AF2}" destId="{F8B0E52E-A940-443E-B608-BA3199D1B16F}" srcOrd="0" destOrd="0" presId="urn:microsoft.com/office/officeart/2005/8/layout/orgChart1"/>
    <dgm:cxn modelId="{14AF201B-3FF6-434C-87A1-351F683B4BF9}" type="presOf" srcId="{91E9E8F5-8148-4F03-8114-48DE0C37269F}" destId="{1BD7D19E-F4CE-478B-AD9F-8E9C62144969}" srcOrd="0" destOrd="0" presId="urn:microsoft.com/office/officeart/2005/8/layout/orgChart1"/>
    <dgm:cxn modelId="{24ABB2F8-80B3-403F-9C28-B35CB37AF06F}" type="presOf" srcId="{E922293F-7BFD-411D-89F1-DF425856844C}" destId="{A02726F3-2554-45EA-97F9-66D13AC1E1E3}" srcOrd="1" destOrd="0" presId="urn:microsoft.com/office/officeart/2005/8/layout/orgChart1"/>
    <dgm:cxn modelId="{89DF7F3A-4969-4FAE-AFFA-33CB6A7D129F}" type="presOf" srcId="{A87A855C-A2DE-4476-BB79-0653ED7753C1}" destId="{862369E9-E284-4055-9173-9FA2C9B741D6}" srcOrd="1" destOrd="0" presId="urn:microsoft.com/office/officeart/2005/8/layout/orgChart1"/>
    <dgm:cxn modelId="{CA0A5203-C710-42AC-B1FA-AB45DEC1EE9F}" srcId="{94B94E27-8C59-4521-A111-055C58D8860E}" destId="{56751A73-C5D0-4033-AC67-74867BDE663F}" srcOrd="2" destOrd="0" parTransId="{3428F3B1-5F53-448C-8527-56D6DBE90A29}" sibTransId="{71602A96-5477-4982-9100-0A9F43FFB2D9}"/>
    <dgm:cxn modelId="{0390455D-21D5-4E16-9C9F-BF3586300523}" type="presOf" srcId="{D1FC3800-5A85-47F8-8EB1-A6A6021C6C88}" destId="{A75C41B3-A4CA-4B45-981D-4AE1E8E4CF55}" srcOrd="0" destOrd="0" presId="urn:microsoft.com/office/officeart/2005/8/layout/orgChart1"/>
    <dgm:cxn modelId="{FA223B4A-DF6A-4228-95F9-1CB9A3E6A151}" type="presOf" srcId="{79374692-5E08-4D93-A3B1-992F01038A29}" destId="{25DBAF1D-69C6-472F-B24D-649F61A94607}" srcOrd="1" destOrd="0" presId="urn:microsoft.com/office/officeart/2005/8/layout/orgChart1"/>
    <dgm:cxn modelId="{30311C46-BDE8-4028-80E2-5B08BEEFFE80}" srcId="{94B94E27-8C59-4521-A111-055C58D8860E}" destId="{E922293F-7BFD-411D-89F1-DF425856844C}" srcOrd="0" destOrd="0" parTransId="{63F6F2C9-F1FA-4013-BDAE-2B26D61265D5}" sibTransId="{6867787E-528A-47A8-A4A0-5FDC572228EA}"/>
    <dgm:cxn modelId="{F3C91310-6148-4961-B285-7A174AE80A10}" type="presOf" srcId="{A37B691E-2B97-4833-935E-6FB8B8FE17C4}" destId="{D80F2526-EBCF-4253-AB59-9EE69F2C1D9D}" srcOrd="0" destOrd="0" presId="urn:microsoft.com/office/officeart/2005/8/layout/orgChart1"/>
    <dgm:cxn modelId="{B458C1B5-C41D-4A69-94B5-914BDB7AB944}" type="presOf" srcId="{56751A73-C5D0-4033-AC67-74867BDE663F}" destId="{819D3A79-2D96-440C-8390-F37EE51EC9CA}" srcOrd="1" destOrd="0" presId="urn:microsoft.com/office/officeart/2005/8/layout/orgChart1"/>
    <dgm:cxn modelId="{8E6A5F70-57DF-43DD-846D-CBC3ECE2220C}" type="presOf" srcId="{5F9F1E20-ACBE-4443-950F-FBD0A07234FA}" destId="{4BBBAFBA-8A8B-4F47-BD82-C2640CADCA6D}" srcOrd="0" destOrd="0" presId="urn:microsoft.com/office/officeart/2005/8/layout/orgChart1"/>
    <dgm:cxn modelId="{6564F856-AF32-4DF6-9A6A-37ADFF1E18F8}" srcId="{5CBBB720-591E-4B88-B4E7-4EA21A85ACD5}" destId="{79374692-5E08-4D93-A3B1-992F01038A29}" srcOrd="0" destOrd="0" parTransId="{28E92E68-BD06-4A88-8430-7C1EF16C7596}" sibTransId="{EB4A2E0A-0866-4E6E-BB0E-2C4B5E9BF347}"/>
    <dgm:cxn modelId="{AD8A4CF3-1CC4-4009-845B-4E7F8FDB99CD}" type="presOf" srcId="{218E5DC6-DEEF-45A0-B2AE-05322CF6769A}" destId="{9DD757B9-D4E9-48FA-9DC7-7AB682C17A97}" srcOrd="0" destOrd="0" presId="urn:microsoft.com/office/officeart/2005/8/layout/orgChart1"/>
    <dgm:cxn modelId="{6AC95E89-9949-409B-A840-FB9C67B8D5B4}" type="presOf" srcId="{EC581272-EB08-4123-81D9-7FD6FE2104C9}" destId="{6090775E-5D0A-4D41-9837-B4E093F3158C}" srcOrd="0" destOrd="0" presId="urn:microsoft.com/office/officeart/2005/8/layout/orgChart1"/>
    <dgm:cxn modelId="{8A3322AA-9E82-4F9C-BF86-F244FD1E2AB8}" type="presOf" srcId="{218E5DC6-DEEF-45A0-B2AE-05322CF6769A}" destId="{2DABA8F5-4474-404C-992D-55D523491042}" srcOrd="1" destOrd="0" presId="urn:microsoft.com/office/officeart/2005/8/layout/orgChart1"/>
    <dgm:cxn modelId="{FFFD097A-19F7-49A5-BDBE-A39158B53A48}" srcId="{79374692-5E08-4D93-A3B1-992F01038A29}" destId="{218E5DC6-DEEF-45A0-B2AE-05322CF6769A}" srcOrd="1" destOrd="0" parTransId="{D1013510-A698-4D9F-9C98-FDB69C370AF2}" sibTransId="{4C030DCA-7EE7-4714-9D94-B82B6A858ED9}"/>
    <dgm:cxn modelId="{35943A01-9C66-4EEE-B878-F5B8F19699AC}" type="presOf" srcId="{D1FC3800-5A85-47F8-8EB1-A6A6021C6C88}" destId="{7A19FD63-E490-4847-98E6-529647908736}" srcOrd="1" destOrd="0" presId="urn:microsoft.com/office/officeart/2005/8/layout/orgChart1"/>
    <dgm:cxn modelId="{D72EEFCE-AF33-44D9-ACEC-BAE9EA836996}" type="presOf" srcId="{3428F3B1-5F53-448C-8527-56D6DBE90A29}" destId="{8FFBD99A-6F24-4CCC-ADCF-9E1BA7B7BA07}" srcOrd="0" destOrd="0" presId="urn:microsoft.com/office/officeart/2005/8/layout/orgChart1"/>
    <dgm:cxn modelId="{AC93DA56-C4C0-488D-87AF-1B3BF4C262F1}" type="presOf" srcId="{3F0C6EE8-53A4-460E-B757-7F36F9165B22}" destId="{6AF2A025-BEBE-4662-BB93-1451761028DB}" srcOrd="0" destOrd="0" presId="urn:microsoft.com/office/officeart/2005/8/layout/orgChart1"/>
    <dgm:cxn modelId="{86211A81-8FF4-4FAE-AC90-9AC44A3A5D65}" type="presOf" srcId="{F9EBE328-5D5F-4E44-BED1-B6FD9912E94C}" destId="{4717B50A-E065-4FBE-BCAB-D23AFDF6F676}" srcOrd="0" destOrd="0" presId="urn:microsoft.com/office/officeart/2005/8/layout/orgChart1"/>
    <dgm:cxn modelId="{C6FEEDB6-AB1B-4626-9673-40D5539D39A1}" srcId="{E922293F-7BFD-411D-89F1-DF425856844C}" destId="{D1FC3800-5A85-47F8-8EB1-A6A6021C6C88}" srcOrd="0" destOrd="0" parTransId="{91E9E8F5-8148-4F03-8114-48DE0C37269F}" sibTransId="{8DC9DF7B-39EA-462B-B87C-2A86C0294E54}"/>
    <dgm:cxn modelId="{1FBF7071-BDDD-4F17-BB6E-8FE0DF0D6CDB}" type="presOf" srcId="{E922293F-7BFD-411D-89F1-DF425856844C}" destId="{9EC781CA-3A6F-42E1-9C5B-7BF778428846}" srcOrd="0" destOrd="0" presId="urn:microsoft.com/office/officeart/2005/8/layout/orgChart1"/>
    <dgm:cxn modelId="{1FE123BC-8CA1-4E21-8891-68EF024DB89D}" type="presOf" srcId="{A87A855C-A2DE-4476-BB79-0653ED7753C1}" destId="{5D386EB5-5AD1-4128-8242-4391681FA878}" srcOrd="0" destOrd="0" presId="urn:microsoft.com/office/officeart/2005/8/layout/orgChart1"/>
    <dgm:cxn modelId="{FFA4666C-5BB8-41D3-A266-C2CE6AED76A1}" type="presOf" srcId="{63F6F2C9-F1FA-4013-BDAE-2B26D61265D5}" destId="{4B900CDC-BB49-4E5D-9AF2-ACA665606119}" srcOrd="0" destOrd="0" presId="urn:microsoft.com/office/officeart/2005/8/layout/orgChart1"/>
    <dgm:cxn modelId="{E17FFF1F-486B-4036-B47D-896B38AFD51D}" srcId="{94B94E27-8C59-4521-A111-055C58D8860E}" destId="{A37B691E-2B97-4833-935E-6FB8B8FE17C4}" srcOrd="1" destOrd="0" parTransId="{EC581272-EB08-4123-81D9-7FD6FE2104C9}" sibTransId="{7D768E31-73F7-4724-A674-32E4E8FF0819}"/>
    <dgm:cxn modelId="{04963FFE-BE9F-410F-BE96-990FA647E7DD}" type="presOf" srcId="{94B94E27-8C59-4521-A111-055C58D8860E}" destId="{228863AE-BB69-439B-83BC-ED9C8C953C11}" srcOrd="0" destOrd="0" presId="urn:microsoft.com/office/officeart/2005/8/layout/orgChart1"/>
    <dgm:cxn modelId="{05B1D281-1565-4038-8EF9-98FB5C8863D2}" type="presOf" srcId="{79374692-5E08-4D93-A3B1-992F01038A29}" destId="{03E49A05-1985-4E1D-B44D-4C9E77DB7116}" srcOrd="0" destOrd="0" presId="urn:microsoft.com/office/officeart/2005/8/layout/orgChart1"/>
    <dgm:cxn modelId="{A3D09EAC-3C6C-447A-8DB8-4780C764E68C}" srcId="{79374692-5E08-4D93-A3B1-992F01038A29}" destId="{94B94E27-8C59-4521-A111-055C58D8860E}" srcOrd="0" destOrd="0" parTransId="{F9EBE328-5D5F-4E44-BED1-B6FD9912E94C}" sibTransId="{854E82EC-5B03-4B77-8FD3-AB8F8902CD5B}"/>
    <dgm:cxn modelId="{1FEE6BFF-2418-4B15-8108-D95C60B1B188}" type="presOf" srcId="{56751A73-C5D0-4033-AC67-74867BDE663F}" destId="{31D09A8E-2390-4CA8-99C9-F55DF0CA7972}" srcOrd="0" destOrd="0" presId="urn:microsoft.com/office/officeart/2005/8/layout/orgChart1"/>
    <dgm:cxn modelId="{CC11EF5D-F289-44EC-853A-7B27F63138E8}" type="presOf" srcId="{94B94E27-8C59-4521-A111-055C58D8860E}" destId="{379DE3E7-4D08-438F-B985-B40599308FF9}" srcOrd="1" destOrd="0" presId="urn:microsoft.com/office/officeart/2005/8/layout/orgChart1"/>
    <dgm:cxn modelId="{52FD2043-C608-4E41-8571-F699DECD04B3}" type="presOf" srcId="{15D225BD-1AD9-44B4-9514-CE43417ADC3B}" destId="{A6682151-FA2E-48B0-A330-3860C5B48BA0}" srcOrd="1" destOrd="0" presId="urn:microsoft.com/office/officeart/2005/8/layout/orgChart1"/>
    <dgm:cxn modelId="{4E5D6D5B-7C52-4383-97F5-839FF1D0E735}" srcId="{A37B691E-2B97-4833-935E-6FB8B8FE17C4}" destId="{A87A855C-A2DE-4476-BB79-0653ED7753C1}" srcOrd="0" destOrd="0" parTransId="{5F9F1E20-ACBE-4443-950F-FBD0A07234FA}" sibTransId="{216C0603-5BAB-43F5-A0D1-F32BAA636ED2}"/>
    <dgm:cxn modelId="{EDD1F477-B3ED-499D-AF57-F350A12B2348}" type="presOf" srcId="{15D225BD-1AD9-44B4-9514-CE43417ADC3B}" destId="{2C6FBEFF-6A83-4EAE-BF76-B4A633518F1A}" srcOrd="0" destOrd="0" presId="urn:microsoft.com/office/officeart/2005/8/layout/orgChart1"/>
    <dgm:cxn modelId="{8BA245D2-B2BB-4343-B017-F533B75CB1F6}" type="presOf" srcId="{A37B691E-2B97-4833-935E-6FB8B8FE17C4}" destId="{1758F28F-55A7-4A50-929D-BD1B286E7EC4}" srcOrd="1" destOrd="0" presId="urn:microsoft.com/office/officeart/2005/8/layout/orgChart1"/>
    <dgm:cxn modelId="{B53090B6-42C9-49C5-A300-702FB0FAC082}" type="presOf" srcId="{5CBBB720-591E-4B88-B4E7-4EA21A85ACD5}" destId="{E904E86D-06F8-494E-8572-57D3F30843C7}" srcOrd="0" destOrd="0" presId="urn:microsoft.com/office/officeart/2005/8/layout/orgChart1"/>
    <dgm:cxn modelId="{B0BEF30C-D71A-4E0B-A7DF-579D06CF2B9D}" type="presParOf" srcId="{E904E86D-06F8-494E-8572-57D3F30843C7}" destId="{C97763B8-60F2-4C85-9145-1319BA1043D3}" srcOrd="0" destOrd="0" presId="urn:microsoft.com/office/officeart/2005/8/layout/orgChart1"/>
    <dgm:cxn modelId="{6CFA315A-ADD1-4E42-8D00-72AAAD73F73D}" type="presParOf" srcId="{C97763B8-60F2-4C85-9145-1319BA1043D3}" destId="{5B9E44EC-DD20-4B17-887F-2C79B3848AC1}" srcOrd="0" destOrd="0" presId="urn:microsoft.com/office/officeart/2005/8/layout/orgChart1"/>
    <dgm:cxn modelId="{7C66230E-E31C-4480-B811-65CC0108304A}" type="presParOf" srcId="{5B9E44EC-DD20-4B17-887F-2C79B3848AC1}" destId="{03E49A05-1985-4E1D-B44D-4C9E77DB7116}" srcOrd="0" destOrd="0" presId="urn:microsoft.com/office/officeart/2005/8/layout/orgChart1"/>
    <dgm:cxn modelId="{394DAD34-F223-4F81-A3B6-DACE87A4A8CB}" type="presParOf" srcId="{5B9E44EC-DD20-4B17-887F-2C79B3848AC1}" destId="{25DBAF1D-69C6-472F-B24D-649F61A94607}" srcOrd="1" destOrd="0" presId="urn:microsoft.com/office/officeart/2005/8/layout/orgChart1"/>
    <dgm:cxn modelId="{C098E009-8F1F-4C5D-AF33-DF03340AC7C5}" type="presParOf" srcId="{C97763B8-60F2-4C85-9145-1319BA1043D3}" destId="{D0E84587-A1B2-4E3F-9757-F9589FA61135}" srcOrd="1" destOrd="0" presId="urn:microsoft.com/office/officeart/2005/8/layout/orgChart1"/>
    <dgm:cxn modelId="{71673EE7-FCB8-4DA4-9ACB-747B9355852E}" type="presParOf" srcId="{D0E84587-A1B2-4E3F-9757-F9589FA61135}" destId="{4717B50A-E065-4FBE-BCAB-D23AFDF6F676}" srcOrd="0" destOrd="0" presId="urn:microsoft.com/office/officeart/2005/8/layout/orgChart1"/>
    <dgm:cxn modelId="{0F6FB946-D2DD-4F5E-8E64-275CB95843A0}" type="presParOf" srcId="{D0E84587-A1B2-4E3F-9757-F9589FA61135}" destId="{51F44EE9-058D-4A75-B52D-1429729E9ED3}" srcOrd="1" destOrd="0" presId="urn:microsoft.com/office/officeart/2005/8/layout/orgChart1"/>
    <dgm:cxn modelId="{FD29DA63-2FBD-408C-8CF2-DF905D04338E}" type="presParOf" srcId="{51F44EE9-058D-4A75-B52D-1429729E9ED3}" destId="{8E6511D7-B4AA-4658-A123-4BFC5CE94985}" srcOrd="0" destOrd="0" presId="urn:microsoft.com/office/officeart/2005/8/layout/orgChart1"/>
    <dgm:cxn modelId="{DDBAAFB0-14CC-4518-80B9-B32514DDB47F}" type="presParOf" srcId="{8E6511D7-B4AA-4658-A123-4BFC5CE94985}" destId="{228863AE-BB69-439B-83BC-ED9C8C953C11}" srcOrd="0" destOrd="0" presId="urn:microsoft.com/office/officeart/2005/8/layout/orgChart1"/>
    <dgm:cxn modelId="{E7C90444-EA66-4258-95CA-62D5773CE79B}" type="presParOf" srcId="{8E6511D7-B4AA-4658-A123-4BFC5CE94985}" destId="{379DE3E7-4D08-438F-B985-B40599308FF9}" srcOrd="1" destOrd="0" presId="urn:microsoft.com/office/officeart/2005/8/layout/orgChart1"/>
    <dgm:cxn modelId="{1CFD1E3D-EA01-49EF-A0C4-5F05FFDC4CB5}" type="presParOf" srcId="{51F44EE9-058D-4A75-B52D-1429729E9ED3}" destId="{8E3C2D88-54F3-4DC0-BE98-52869C2A975B}" srcOrd="1" destOrd="0" presId="urn:microsoft.com/office/officeart/2005/8/layout/orgChart1"/>
    <dgm:cxn modelId="{3EE84FB9-444A-4CA7-8653-F3B757EAB388}" type="presParOf" srcId="{8E3C2D88-54F3-4DC0-BE98-52869C2A975B}" destId="{4B900CDC-BB49-4E5D-9AF2-ACA665606119}" srcOrd="0" destOrd="0" presId="urn:microsoft.com/office/officeart/2005/8/layout/orgChart1"/>
    <dgm:cxn modelId="{ABA77630-8E96-4BA8-9DB6-A4AA4604C0C5}" type="presParOf" srcId="{8E3C2D88-54F3-4DC0-BE98-52869C2A975B}" destId="{57360BBD-2075-4ECF-ACA9-910777A02C85}" srcOrd="1" destOrd="0" presId="urn:microsoft.com/office/officeart/2005/8/layout/orgChart1"/>
    <dgm:cxn modelId="{9C67B4D8-7404-43FE-B7CC-48CB8D8BFD9E}" type="presParOf" srcId="{57360BBD-2075-4ECF-ACA9-910777A02C85}" destId="{E9F5A418-BC21-461F-A307-07077B5DD28A}" srcOrd="0" destOrd="0" presId="urn:microsoft.com/office/officeart/2005/8/layout/orgChart1"/>
    <dgm:cxn modelId="{2A8C04F9-D5C0-49DC-8826-D1301F7DE188}" type="presParOf" srcId="{E9F5A418-BC21-461F-A307-07077B5DD28A}" destId="{9EC781CA-3A6F-42E1-9C5B-7BF778428846}" srcOrd="0" destOrd="0" presId="urn:microsoft.com/office/officeart/2005/8/layout/orgChart1"/>
    <dgm:cxn modelId="{F52FBF26-DE96-4481-834C-6607AD542432}" type="presParOf" srcId="{E9F5A418-BC21-461F-A307-07077B5DD28A}" destId="{A02726F3-2554-45EA-97F9-66D13AC1E1E3}" srcOrd="1" destOrd="0" presId="urn:microsoft.com/office/officeart/2005/8/layout/orgChart1"/>
    <dgm:cxn modelId="{CB260E37-8D26-4389-949B-FD949926D445}" type="presParOf" srcId="{57360BBD-2075-4ECF-ACA9-910777A02C85}" destId="{ABF415DA-586D-4977-83A3-95ED5AC234B3}" srcOrd="1" destOrd="0" presId="urn:microsoft.com/office/officeart/2005/8/layout/orgChart1"/>
    <dgm:cxn modelId="{7DF07201-D8E8-4E10-9ACF-EFF1496D2893}" type="presParOf" srcId="{ABF415DA-586D-4977-83A3-95ED5AC234B3}" destId="{1BD7D19E-F4CE-478B-AD9F-8E9C62144969}" srcOrd="0" destOrd="0" presId="urn:microsoft.com/office/officeart/2005/8/layout/orgChart1"/>
    <dgm:cxn modelId="{263006E1-60D2-4E7F-8DD4-B6A4773140C3}" type="presParOf" srcId="{ABF415DA-586D-4977-83A3-95ED5AC234B3}" destId="{2F661CA3-0630-4EEF-8317-8E40F43761F0}" srcOrd="1" destOrd="0" presId="urn:microsoft.com/office/officeart/2005/8/layout/orgChart1"/>
    <dgm:cxn modelId="{CEBB9EF6-E33A-4FDF-9E76-693E101E71E9}" type="presParOf" srcId="{2F661CA3-0630-4EEF-8317-8E40F43761F0}" destId="{00D42026-8D34-4217-AD5A-D2445E0459E0}" srcOrd="0" destOrd="0" presId="urn:microsoft.com/office/officeart/2005/8/layout/orgChart1"/>
    <dgm:cxn modelId="{BB0097C1-5506-4EEC-9BBC-A98CA4D0D061}" type="presParOf" srcId="{00D42026-8D34-4217-AD5A-D2445E0459E0}" destId="{A75C41B3-A4CA-4B45-981D-4AE1E8E4CF55}" srcOrd="0" destOrd="0" presId="urn:microsoft.com/office/officeart/2005/8/layout/orgChart1"/>
    <dgm:cxn modelId="{47E6F5D4-265A-4C17-A50D-632814789A4F}" type="presParOf" srcId="{00D42026-8D34-4217-AD5A-D2445E0459E0}" destId="{7A19FD63-E490-4847-98E6-529647908736}" srcOrd="1" destOrd="0" presId="urn:microsoft.com/office/officeart/2005/8/layout/orgChart1"/>
    <dgm:cxn modelId="{DF058D1C-D1E1-4A56-8E66-E07713E0D019}" type="presParOf" srcId="{2F661CA3-0630-4EEF-8317-8E40F43761F0}" destId="{E0A3BAEB-EDFA-4101-954C-5C5DE1E623A7}" srcOrd="1" destOrd="0" presId="urn:microsoft.com/office/officeart/2005/8/layout/orgChart1"/>
    <dgm:cxn modelId="{370E8D4C-C930-4B7C-B807-6003451BA2F9}" type="presParOf" srcId="{2F661CA3-0630-4EEF-8317-8E40F43761F0}" destId="{0C477ADF-D703-4C5D-BCF5-BD079B719053}" srcOrd="2" destOrd="0" presId="urn:microsoft.com/office/officeart/2005/8/layout/orgChart1"/>
    <dgm:cxn modelId="{C83F7DC9-A014-4D96-B654-EEDB36A90883}" type="presParOf" srcId="{57360BBD-2075-4ECF-ACA9-910777A02C85}" destId="{9A984B33-A591-48BA-973D-1DE24E204753}" srcOrd="2" destOrd="0" presId="urn:microsoft.com/office/officeart/2005/8/layout/orgChart1"/>
    <dgm:cxn modelId="{0F9C24FF-0DBF-490E-9927-7B6FBAA7C1D6}" type="presParOf" srcId="{8E3C2D88-54F3-4DC0-BE98-52869C2A975B}" destId="{6090775E-5D0A-4D41-9837-B4E093F3158C}" srcOrd="2" destOrd="0" presId="urn:microsoft.com/office/officeart/2005/8/layout/orgChart1"/>
    <dgm:cxn modelId="{80D038F4-9B67-435C-9840-7C245BEF1C3E}" type="presParOf" srcId="{8E3C2D88-54F3-4DC0-BE98-52869C2A975B}" destId="{293CE2D2-B0C2-4D91-862A-EC8780B26FA3}" srcOrd="3" destOrd="0" presId="urn:microsoft.com/office/officeart/2005/8/layout/orgChart1"/>
    <dgm:cxn modelId="{C4FF2176-57CD-435A-98D1-3319C253168F}" type="presParOf" srcId="{293CE2D2-B0C2-4D91-862A-EC8780B26FA3}" destId="{1E88354B-65A1-4024-9E55-71DAB0F29D99}" srcOrd="0" destOrd="0" presId="urn:microsoft.com/office/officeart/2005/8/layout/orgChart1"/>
    <dgm:cxn modelId="{68EE6DA5-6515-4F85-87BF-CEEB0E873B74}" type="presParOf" srcId="{1E88354B-65A1-4024-9E55-71DAB0F29D99}" destId="{D80F2526-EBCF-4253-AB59-9EE69F2C1D9D}" srcOrd="0" destOrd="0" presId="urn:microsoft.com/office/officeart/2005/8/layout/orgChart1"/>
    <dgm:cxn modelId="{CB5AD89A-26CA-45C2-A82D-1460B50C23D0}" type="presParOf" srcId="{1E88354B-65A1-4024-9E55-71DAB0F29D99}" destId="{1758F28F-55A7-4A50-929D-BD1B286E7EC4}" srcOrd="1" destOrd="0" presId="urn:microsoft.com/office/officeart/2005/8/layout/orgChart1"/>
    <dgm:cxn modelId="{1E6609C9-A5B1-46FF-B870-FB44C91FB91B}" type="presParOf" srcId="{293CE2D2-B0C2-4D91-862A-EC8780B26FA3}" destId="{C3A1C873-F6CF-4839-A5D6-8D03251EEB94}" srcOrd="1" destOrd="0" presId="urn:microsoft.com/office/officeart/2005/8/layout/orgChart1"/>
    <dgm:cxn modelId="{5BA102D6-2539-45F8-B263-BEBA8AF46933}" type="presParOf" srcId="{C3A1C873-F6CF-4839-A5D6-8D03251EEB94}" destId="{4BBBAFBA-8A8B-4F47-BD82-C2640CADCA6D}" srcOrd="0" destOrd="0" presId="urn:microsoft.com/office/officeart/2005/8/layout/orgChart1"/>
    <dgm:cxn modelId="{31271B2B-ED6E-4473-8CD1-81E923F79BCD}" type="presParOf" srcId="{C3A1C873-F6CF-4839-A5D6-8D03251EEB94}" destId="{FEB08144-F0DF-47A6-ABFD-E39667C230CD}" srcOrd="1" destOrd="0" presId="urn:microsoft.com/office/officeart/2005/8/layout/orgChart1"/>
    <dgm:cxn modelId="{8BEC0E71-C98F-41FA-96AC-6138BF945ADD}" type="presParOf" srcId="{FEB08144-F0DF-47A6-ABFD-E39667C230CD}" destId="{3369A8F1-557A-4B60-A9DA-4B56D1F9C0F7}" srcOrd="0" destOrd="0" presId="urn:microsoft.com/office/officeart/2005/8/layout/orgChart1"/>
    <dgm:cxn modelId="{040EC2B3-633E-4D40-BC56-66CA54A951B1}" type="presParOf" srcId="{3369A8F1-557A-4B60-A9DA-4B56D1F9C0F7}" destId="{5D386EB5-5AD1-4128-8242-4391681FA878}" srcOrd="0" destOrd="0" presId="urn:microsoft.com/office/officeart/2005/8/layout/orgChart1"/>
    <dgm:cxn modelId="{3E893641-7C4E-4F82-963B-8FCE27DBAC5B}" type="presParOf" srcId="{3369A8F1-557A-4B60-A9DA-4B56D1F9C0F7}" destId="{862369E9-E284-4055-9173-9FA2C9B741D6}" srcOrd="1" destOrd="0" presId="urn:microsoft.com/office/officeart/2005/8/layout/orgChart1"/>
    <dgm:cxn modelId="{30439FD5-C94D-4A9F-BA2D-F26A2A0036C7}" type="presParOf" srcId="{FEB08144-F0DF-47A6-ABFD-E39667C230CD}" destId="{6029D560-3EFA-403B-AD9C-2058D7F65EC2}" srcOrd="1" destOrd="0" presId="urn:microsoft.com/office/officeart/2005/8/layout/orgChart1"/>
    <dgm:cxn modelId="{8AF709B8-3D6D-4521-8AD0-9A08857B8FB8}" type="presParOf" srcId="{FEB08144-F0DF-47A6-ABFD-E39667C230CD}" destId="{3D65B7DD-D1E0-442D-B824-1CE8E1D0F87E}" srcOrd="2" destOrd="0" presId="urn:microsoft.com/office/officeart/2005/8/layout/orgChart1"/>
    <dgm:cxn modelId="{481714AB-218A-43A9-9D1A-7BDAF0B7DF00}" type="presParOf" srcId="{293CE2D2-B0C2-4D91-862A-EC8780B26FA3}" destId="{65A881C7-8F11-440C-A04E-48DC369D16D8}" srcOrd="2" destOrd="0" presId="urn:microsoft.com/office/officeart/2005/8/layout/orgChart1"/>
    <dgm:cxn modelId="{6C3B06CB-C52D-4154-9F7C-297BC0132260}" type="presParOf" srcId="{8E3C2D88-54F3-4DC0-BE98-52869C2A975B}" destId="{8FFBD99A-6F24-4CCC-ADCF-9E1BA7B7BA07}" srcOrd="4" destOrd="0" presId="urn:microsoft.com/office/officeart/2005/8/layout/orgChart1"/>
    <dgm:cxn modelId="{DF1F5971-09D7-4ADB-866A-CBC3600F1D56}" type="presParOf" srcId="{8E3C2D88-54F3-4DC0-BE98-52869C2A975B}" destId="{A47F3ECC-5B1D-4F29-848A-91E1539522D1}" srcOrd="5" destOrd="0" presId="urn:microsoft.com/office/officeart/2005/8/layout/orgChart1"/>
    <dgm:cxn modelId="{6FB7893D-B69E-4E8C-A4EC-C7040B1FDE02}" type="presParOf" srcId="{A47F3ECC-5B1D-4F29-848A-91E1539522D1}" destId="{C35597B5-1040-40B6-89D6-146E8E9AF8C2}" srcOrd="0" destOrd="0" presId="urn:microsoft.com/office/officeart/2005/8/layout/orgChart1"/>
    <dgm:cxn modelId="{35F90BAB-67AE-4EFB-8E51-395940CBFAFE}" type="presParOf" srcId="{C35597B5-1040-40B6-89D6-146E8E9AF8C2}" destId="{31D09A8E-2390-4CA8-99C9-F55DF0CA7972}" srcOrd="0" destOrd="0" presId="urn:microsoft.com/office/officeart/2005/8/layout/orgChart1"/>
    <dgm:cxn modelId="{E893516F-0745-44BF-A33B-68C77B2D5285}" type="presParOf" srcId="{C35597B5-1040-40B6-89D6-146E8E9AF8C2}" destId="{819D3A79-2D96-440C-8390-F37EE51EC9CA}" srcOrd="1" destOrd="0" presId="urn:microsoft.com/office/officeart/2005/8/layout/orgChart1"/>
    <dgm:cxn modelId="{15935A18-9E55-41D3-BD28-3E27E179C909}" type="presParOf" srcId="{A47F3ECC-5B1D-4F29-848A-91E1539522D1}" destId="{0F858A4B-C8D4-43D4-BD14-94835CEDC3E8}" srcOrd="1" destOrd="0" presId="urn:microsoft.com/office/officeart/2005/8/layout/orgChart1"/>
    <dgm:cxn modelId="{283B572A-5833-40CD-9E05-A6F53240AB6C}" type="presParOf" srcId="{0F858A4B-C8D4-43D4-BD14-94835CEDC3E8}" destId="{6AF2A025-BEBE-4662-BB93-1451761028DB}" srcOrd="0" destOrd="0" presId="urn:microsoft.com/office/officeart/2005/8/layout/orgChart1"/>
    <dgm:cxn modelId="{94F96962-7E32-428E-B920-CDC0AB3B5608}" type="presParOf" srcId="{0F858A4B-C8D4-43D4-BD14-94835CEDC3E8}" destId="{4D2041F7-433B-4106-9314-C515F9D8D7E3}" srcOrd="1" destOrd="0" presId="urn:microsoft.com/office/officeart/2005/8/layout/orgChart1"/>
    <dgm:cxn modelId="{BF2705F1-910B-47A3-94E6-DDD8ECE81393}" type="presParOf" srcId="{4D2041F7-433B-4106-9314-C515F9D8D7E3}" destId="{4A0B753A-4CB2-4463-80BB-348A4A2E427C}" srcOrd="0" destOrd="0" presId="urn:microsoft.com/office/officeart/2005/8/layout/orgChart1"/>
    <dgm:cxn modelId="{717E637D-7A02-43AD-B95A-06D86396D974}" type="presParOf" srcId="{4A0B753A-4CB2-4463-80BB-348A4A2E427C}" destId="{2C6FBEFF-6A83-4EAE-BF76-B4A633518F1A}" srcOrd="0" destOrd="0" presId="urn:microsoft.com/office/officeart/2005/8/layout/orgChart1"/>
    <dgm:cxn modelId="{36A669B9-7DAD-4AEB-91F6-067DF05C2A65}" type="presParOf" srcId="{4A0B753A-4CB2-4463-80BB-348A4A2E427C}" destId="{A6682151-FA2E-48B0-A330-3860C5B48BA0}" srcOrd="1" destOrd="0" presId="urn:microsoft.com/office/officeart/2005/8/layout/orgChart1"/>
    <dgm:cxn modelId="{C04874E7-E904-489D-812A-BCE3CA9A56D8}" type="presParOf" srcId="{4D2041F7-433B-4106-9314-C515F9D8D7E3}" destId="{AB3E172B-FE30-4A20-A8D7-3A3143502CEB}" srcOrd="1" destOrd="0" presId="urn:microsoft.com/office/officeart/2005/8/layout/orgChart1"/>
    <dgm:cxn modelId="{AB6BF9C6-796D-4011-9B7A-8880B63A01A0}" type="presParOf" srcId="{4D2041F7-433B-4106-9314-C515F9D8D7E3}" destId="{E21D2CD8-47F5-4211-A43C-682C94512CE8}" srcOrd="2" destOrd="0" presId="urn:microsoft.com/office/officeart/2005/8/layout/orgChart1"/>
    <dgm:cxn modelId="{590CA3DF-7887-453E-8674-2C41505558CB}" type="presParOf" srcId="{A47F3ECC-5B1D-4F29-848A-91E1539522D1}" destId="{F0DF3A64-AD7A-4182-8433-4638E21C8FC7}" srcOrd="2" destOrd="0" presId="urn:microsoft.com/office/officeart/2005/8/layout/orgChart1"/>
    <dgm:cxn modelId="{257963BB-C73F-45FD-98EB-75F471906F12}" type="presParOf" srcId="{51F44EE9-058D-4A75-B52D-1429729E9ED3}" destId="{0B420F97-CC56-468A-81FF-9B0520BE0A86}" srcOrd="2" destOrd="0" presId="urn:microsoft.com/office/officeart/2005/8/layout/orgChart1"/>
    <dgm:cxn modelId="{8D592C0F-D64B-40DA-8CDE-8239662FED35}" type="presParOf" srcId="{D0E84587-A1B2-4E3F-9757-F9589FA61135}" destId="{F8B0E52E-A940-443E-B608-BA3199D1B16F}" srcOrd="2" destOrd="0" presId="urn:microsoft.com/office/officeart/2005/8/layout/orgChart1"/>
    <dgm:cxn modelId="{C1D6A0B1-4549-4A52-9514-49356696F6FD}" type="presParOf" srcId="{D0E84587-A1B2-4E3F-9757-F9589FA61135}" destId="{A821C5AB-2F04-4068-A701-D4DB2DE1EE03}" srcOrd="3" destOrd="0" presId="urn:microsoft.com/office/officeart/2005/8/layout/orgChart1"/>
    <dgm:cxn modelId="{9B4C85E1-37CC-49D5-ABCC-AFCE0BD315A3}" type="presParOf" srcId="{A821C5AB-2F04-4068-A701-D4DB2DE1EE03}" destId="{FB498218-92CC-499D-A2FA-E089B4049F0B}" srcOrd="0" destOrd="0" presId="urn:microsoft.com/office/officeart/2005/8/layout/orgChart1"/>
    <dgm:cxn modelId="{229AD225-9394-43FE-A064-825883490743}" type="presParOf" srcId="{FB498218-92CC-499D-A2FA-E089B4049F0B}" destId="{9DD757B9-D4E9-48FA-9DC7-7AB682C17A97}" srcOrd="0" destOrd="0" presId="urn:microsoft.com/office/officeart/2005/8/layout/orgChart1"/>
    <dgm:cxn modelId="{CBB0858C-EC9E-4841-9E10-AFD753EF8DFE}" type="presParOf" srcId="{FB498218-92CC-499D-A2FA-E089B4049F0B}" destId="{2DABA8F5-4474-404C-992D-55D523491042}" srcOrd="1" destOrd="0" presId="urn:microsoft.com/office/officeart/2005/8/layout/orgChart1"/>
    <dgm:cxn modelId="{06BA66F1-2C92-4D6A-B5AE-0BE8EEBA64AE}" type="presParOf" srcId="{A821C5AB-2F04-4068-A701-D4DB2DE1EE03}" destId="{4DABC1BF-F875-4D16-A209-3557A986853E}" srcOrd="1" destOrd="0" presId="urn:microsoft.com/office/officeart/2005/8/layout/orgChart1"/>
    <dgm:cxn modelId="{8DC58BE8-F282-45AD-9C70-12F169695C2F}" type="presParOf" srcId="{A821C5AB-2F04-4068-A701-D4DB2DE1EE03}" destId="{B43BFB92-D4C0-4C3B-A1A5-8A9B3A56C04C}" srcOrd="2" destOrd="0" presId="urn:microsoft.com/office/officeart/2005/8/layout/orgChart1"/>
    <dgm:cxn modelId="{C364F8BB-D61C-44F5-8114-28BC8A9069FE}" type="presParOf" srcId="{C97763B8-60F2-4C85-9145-1319BA1043D3}" destId="{032804EC-8ED7-443D-AFC1-4EA654B35D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BBB720-591E-4B88-B4E7-4EA21A85ACD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92E68-BD06-4A88-8430-7C1EF16C7596}" type="parTrans" cxnId="{6564F856-AF32-4DF6-9A6A-37ADFF1E18F8}">
      <dgm:prSet/>
      <dgm:spPr/>
      <dgm:t>
        <a:bodyPr/>
        <a:lstStyle/>
        <a:p>
          <a:endParaRPr lang="en-US"/>
        </a:p>
      </dgm:t>
    </dgm:pt>
    <dgm:pt modelId="{79374692-5E08-4D93-A3B1-992F01038A29}">
      <dgm:prSet phldrT="[Text]" custT="1"/>
      <dgm:spPr>
        <a:scene3d>
          <a:camera prst="orthographicFront"/>
          <a:lightRig rig="flat" dir="t"/>
        </a:scene3d>
        <a:sp3d extrusionH="76200" contourW="12700" prstMaterial="dkEdge">
          <a:bevelT w="101600" h="38100" prst="relaxedInset"/>
          <a:extrusionClr>
            <a:schemeClr val="tx1"/>
          </a:extrusionClr>
          <a:contourClr>
            <a:schemeClr val="bg1"/>
          </a:contourClr>
        </a:sp3d>
      </dgm:spPr>
      <dgm:t>
        <a:bodyPr/>
        <a:lstStyle/>
        <a:p>
          <a:r>
            <a:rPr lang="en-US" sz="1800" b="1"/>
            <a:t>Housing Development Project? </a:t>
          </a:r>
        </a:p>
      </dgm:t>
    </dgm:pt>
    <dgm:pt modelId="{F9EBE328-5D5F-4E44-BED1-B6FD9912E94C}" type="parTrans" cxnId="{A3D09EAC-3C6C-447A-8DB8-4780C764E68C}">
      <dgm:prSet/>
      <dgm:spPr/>
      <dgm:t>
        <a:bodyPr/>
        <a:lstStyle/>
        <a:p>
          <a:endParaRPr lang="en-US"/>
        </a:p>
      </dgm:t>
    </dgm:pt>
    <dgm:pt modelId="{94B94E27-8C59-4521-A111-055C58D8860E}">
      <dgm:prSet custT="1"/>
      <dgm:spPr>
        <a:solidFill>
          <a:schemeClr val="accent6">
            <a:lumMod val="60000"/>
            <a:lumOff val="40000"/>
          </a:schemeClr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sz="1800" b="1"/>
            <a:t>Yes </a:t>
          </a:r>
          <a:r>
            <a:rPr lang="en-US" sz="1800"/>
            <a:t/>
          </a:r>
          <a:br>
            <a:rPr lang="en-US" sz="1800"/>
          </a:br>
          <a:r>
            <a:rPr lang="en-US" sz="1800"/>
            <a:t>Meet affordability thresholds?</a:t>
          </a:r>
        </a:p>
      </dgm:t>
    </dgm:pt>
    <dgm:pt modelId="{63F6F2C9-F1FA-4013-BDAE-2B26D61265D5}" type="parTrans" cxnId="{30311C46-BDE8-4028-80E2-5B08BEEFFE80}">
      <dgm:prSet/>
      <dgm:spPr/>
      <dgm:t>
        <a:bodyPr/>
        <a:lstStyle/>
        <a:p>
          <a:endParaRPr lang="en-US"/>
        </a:p>
      </dgm:t>
    </dgm:pt>
    <dgm:pt modelId="{E922293F-7BFD-411D-89F1-DF425856844C}">
      <dgm:prSet custT="1"/>
      <dgm:spPr>
        <a:solidFill>
          <a:schemeClr val="accent4"/>
        </a:solidFill>
        <a:ln>
          <a:solidFill>
            <a:schemeClr val="tx1"/>
          </a:solidFill>
        </a:ln>
        <a:scene3d>
          <a:camera prst="orthographicFront"/>
          <a:lightRig rig="flat" dir="t"/>
        </a:scene3d>
        <a:sp3d prstMaterial="dkEdge">
          <a:bevelT w="101600" h="120650"/>
        </a:sp3d>
      </dgm:spPr>
      <dgm:t>
        <a:bodyPr/>
        <a:lstStyle/>
        <a:p>
          <a:pPr>
            <a:spcAft>
              <a:spcPct val="0"/>
            </a:spcAft>
          </a:pPr>
          <a:r>
            <a:rPr lang="en-US" sz="1800" b="1"/>
            <a:t>No</a:t>
          </a:r>
        </a:p>
        <a:p>
          <a:pPr>
            <a:spcAft>
              <a:spcPct val="35000"/>
            </a:spcAft>
          </a:pPr>
          <a:r>
            <a:rPr lang="en-US" sz="1800"/>
            <a:t>Market rate or doesn’t meet the affordability thresholds</a:t>
          </a:r>
        </a:p>
      </dgm:t>
    </dgm:pt>
    <dgm:pt modelId="{91E9E8F5-8148-4F03-8114-48DE0C37269F}" type="parTrans" cxnId="{C6FEEDB6-AB1B-4626-9673-40D5539D39A1}">
      <dgm:prSet/>
      <dgm:spPr/>
      <dgm:t>
        <a:bodyPr/>
        <a:lstStyle/>
        <a:p>
          <a:endParaRPr lang="en-US"/>
        </a:p>
      </dgm:t>
    </dgm:pt>
    <dgm:pt modelId="{D1FC3800-5A85-47F8-8EB1-A6A6021C6C88}">
      <dgm:prSet custT="1"/>
      <dgm:spPr>
        <a:solidFill>
          <a:schemeClr val="accent4"/>
        </a:solidFill>
      </dgm:spPr>
      <dgm:t>
        <a:bodyPr/>
        <a:lstStyle/>
        <a:p>
          <a:r>
            <a:rPr lang="en-US" sz="1800"/>
            <a:t>Default Standard Applies</a:t>
          </a:r>
        </a:p>
      </dgm:t>
    </dgm:pt>
    <dgm:pt modelId="{8DC9DF7B-39EA-462B-B87C-2A86C0294E54}" type="sibTrans" cxnId="{C6FEEDB6-AB1B-4626-9673-40D5539D39A1}">
      <dgm:prSet/>
      <dgm:spPr/>
      <dgm:t>
        <a:bodyPr/>
        <a:lstStyle/>
        <a:p>
          <a:endParaRPr lang="en-US"/>
        </a:p>
      </dgm:t>
    </dgm:pt>
    <dgm:pt modelId="{6867787E-528A-47A8-A4A0-5FDC572228EA}" type="sibTrans" cxnId="{30311C46-BDE8-4028-80E2-5B08BEEFFE80}">
      <dgm:prSet/>
      <dgm:spPr/>
      <dgm:t>
        <a:bodyPr/>
        <a:lstStyle/>
        <a:p>
          <a:endParaRPr lang="en-US"/>
        </a:p>
      </dgm:t>
    </dgm:pt>
    <dgm:pt modelId="{EC581272-EB08-4123-81D9-7FD6FE2104C9}" type="parTrans" cxnId="{E17FFF1F-486B-4036-B47D-896B38AFD51D}">
      <dgm:prSet/>
      <dgm:spPr/>
      <dgm:t>
        <a:bodyPr/>
        <a:lstStyle/>
        <a:p>
          <a:endParaRPr lang="en-US"/>
        </a:p>
      </dgm:t>
    </dgm:pt>
    <dgm:pt modelId="{A37B691E-2B97-4833-935E-6FB8B8FE17C4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 b="1"/>
            <a:t>Yes</a:t>
          </a:r>
        </a:p>
        <a:p>
          <a:r>
            <a:rPr lang="en-US" sz="1800"/>
            <a:t>20% or more units affordable to Lower Income Households </a:t>
          </a:r>
        </a:p>
      </dgm:t>
    </dgm:pt>
    <dgm:pt modelId="{5F9F1E20-ACBE-4443-950F-FBD0A07234FA}" type="parTrans" cxnId="{4E5D6D5B-7C52-4383-97F5-839FF1D0E735}">
      <dgm:prSet/>
      <dgm:spPr/>
      <dgm:t>
        <a:bodyPr/>
        <a:lstStyle/>
        <a:p>
          <a:endParaRPr lang="en-US"/>
        </a:p>
      </dgm:t>
    </dgm:pt>
    <dgm:pt modelId="{A87A855C-A2DE-4476-BB79-0653ED7753C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216C0603-5BAB-43F5-A0D1-F32BAA636ED2}" type="sibTrans" cxnId="{4E5D6D5B-7C52-4383-97F5-839FF1D0E735}">
      <dgm:prSet/>
      <dgm:spPr/>
      <dgm:t>
        <a:bodyPr/>
        <a:lstStyle/>
        <a:p>
          <a:endParaRPr lang="en-US"/>
        </a:p>
      </dgm:t>
    </dgm:pt>
    <dgm:pt modelId="{7D768E31-73F7-4724-A674-32E4E8FF0819}" type="sibTrans" cxnId="{E17FFF1F-486B-4036-B47D-896B38AFD51D}">
      <dgm:prSet/>
      <dgm:spPr/>
      <dgm:t>
        <a:bodyPr/>
        <a:lstStyle/>
        <a:p>
          <a:endParaRPr lang="en-US"/>
        </a:p>
      </dgm:t>
    </dgm:pt>
    <dgm:pt modelId="{3428F3B1-5F53-448C-8527-56D6DBE90A29}" type="parTrans" cxnId="{CA0A5203-C710-42AC-B1FA-AB45DEC1EE9F}">
      <dgm:prSet/>
      <dgm:spPr/>
      <dgm:t>
        <a:bodyPr/>
        <a:lstStyle/>
        <a:p>
          <a:endParaRPr lang="en-US"/>
        </a:p>
      </dgm:t>
    </dgm:pt>
    <dgm:pt modelId="{56751A73-C5D0-4033-AC67-74867BDE663F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 b="1"/>
            <a:t>Yes </a:t>
          </a:r>
        </a:p>
        <a:p>
          <a:r>
            <a:rPr lang="en-US" sz="1800"/>
            <a:t>100% of affordable to Moderate Income Households</a:t>
          </a:r>
        </a:p>
      </dgm:t>
    </dgm:pt>
    <dgm:pt modelId="{3F0C6EE8-53A4-460E-B757-7F36F9165B22}" type="parTrans" cxnId="{0141B06A-1EA3-433E-BE41-06003308E715}">
      <dgm:prSet/>
      <dgm:spPr/>
      <dgm:t>
        <a:bodyPr/>
        <a:lstStyle/>
        <a:p>
          <a:endParaRPr lang="en-US"/>
        </a:p>
      </dgm:t>
    </dgm:pt>
    <dgm:pt modelId="{15D225BD-1AD9-44B4-9514-CE43417ADC3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B207FCC8-5D40-4FA2-8AFB-5F09A32C6B1C}" type="sibTrans" cxnId="{0141B06A-1EA3-433E-BE41-06003308E715}">
      <dgm:prSet/>
      <dgm:spPr/>
      <dgm:t>
        <a:bodyPr/>
        <a:lstStyle/>
        <a:p>
          <a:endParaRPr lang="en-US"/>
        </a:p>
      </dgm:t>
    </dgm:pt>
    <dgm:pt modelId="{71602A96-5477-4982-9100-0A9F43FFB2D9}" type="sibTrans" cxnId="{CA0A5203-C710-42AC-B1FA-AB45DEC1EE9F}">
      <dgm:prSet/>
      <dgm:spPr/>
      <dgm:t>
        <a:bodyPr/>
        <a:lstStyle/>
        <a:p>
          <a:endParaRPr lang="en-US"/>
        </a:p>
      </dgm:t>
    </dgm:pt>
    <dgm:pt modelId="{854E82EC-5B03-4B77-8FD3-AB8F8902CD5B}" type="sibTrans" cxnId="{A3D09EAC-3C6C-447A-8DB8-4780C764E68C}">
      <dgm:prSet/>
      <dgm:spPr/>
      <dgm:t>
        <a:bodyPr/>
        <a:lstStyle/>
        <a:p>
          <a:endParaRPr lang="en-US"/>
        </a:p>
      </dgm:t>
    </dgm:pt>
    <dgm:pt modelId="{D1013510-A698-4D9F-9C98-FDB69C370AF2}" type="parTrans" cxnId="{FFFD097A-19F7-49A5-BDBE-A39158B53A48}">
      <dgm:prSet/>
      <dgm:spPr/>
      <dgm:t>
        <a:bodyPr/>
        <a:lstStyle/>
        <a:p>
          <a:endParaRPr lang="en-US"/>
        </a:p>
      </dgm:t>
    </dgm:pt>
    <dgm:pt modelId="{218E5DC6-DEEF-45A0-B2AE-05322CF6769A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800" b="1"/>
            <a:t>No </a:t>
          </a:r>
          <a:r>
            <a:rPr lang="en-US" sz="1800"/>
            <a:t/>
          </a:r>
          <a:br>
            <a:rPr lang="en-US" sz="1800"/>
          </a:br>
          <a:r>
            <a:rPr lang="en-US" sz="1800"/>
            <a:t>Not subject to the HAA</a:t>
          </a:r>
        </a:p>
      </dgm:t>
    </dgm:pt>
    <dgm:pt modelId="{4C030DCA-7EE7-4714-9D94-B82B6A858ED9}" type="sibTrans" cxnId="{FFFD097A-19F7-49A5-BDBE-A39158B53A48}">
      <dgm:prSet/>
      <dgm:spPr/>
      <dgm:t>
        <a:bodyPr/>
        <a:lstStyle/>
        <a:p>
          <a:endParaRPr lang="en-US"/>
        </a:p>
      </dgm:t>
    </dgm:pt>
    <dgm:pt modelId="{EB4A2E0A-0866-4E6E-BB0E-2C4B5E9BF347}" type="sibTrans" cxnId="{6564F856-AF32-4DF6-9A6A-37ADFF1E18F8}">
      <dgm:prSet/>
      <dgm:spPr/>
      <dgm:t>
        <a:bodyPr/>
        <a:lstStyle/>
        <a:p>
          <a:endParaRPr lang="en-US"/>
        </a:p>
      </dgm:t>
    </dgm:pt>
    <dgm:pt modelId="{E904E86D-06F8-494E-8572-57D3F30843C7}" type="pres">
      <dgm:prSet presAssocID="{5CBBB720-591E-4B88-B4E7-4EA21A85AC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/>
        </a:p>
      </dgm:t>
    </dgm:pt>
    <dgm:pt modelId="{C97763B8-60F2-4C85-9145-1319BA1043D3}" type="pres">
      <dgm:prSet presAssocID="{79374692-5E08-4D93-A3B1-992F01038A29}" presName="hierRoot1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5B9E44EC-DD20-4B17-887F-2C79B3848AC1}" type="pres">
      <dgm:prSet presAssocID="{79374692-5E08-4D93-A3B1-992F01038A29}" presName="rootComposite1" presStyleCnt="0"/>
      <dgm:spPr/>
      <dgm:t>
        <a:bodyPr/>
        <a:lstStyle/>
        <a:p>
          <a:endParaRPr/>
        </a:p>
      </dgm:t>
    </dgm:pt>
    <dgm:pt modelId="{03E49A05-1985-4E1D-B44D-4C9E77DB7116}" type="pres">
      <dgm:prSet presAssocID="{79374692-5E08-4D93-A3B1-992F01038A29}" presName="rootText1" presStyleLbl="node0" presStyleIdx="0" presStyleCnt="1" custLinFactNeighborX="586" custLinFactNeighborY="-23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25DBAF1D-69C6-472F-B24D-649F61A94607}" type="pres">
      <dgm:prSet presAssocID="{79374692-5E08-4D93-A3B1-992F01038A29}" presName="rootConnector1" presStyleLbl="node1" presStyleIdx="0" presStyleCnt="0"/>
      <dgm:spPr/>
      <dgm:t>
        <a:bodyPr/>
        <a:lstStyle/>
        <a:p>
          <a:endParaRPr/>
        </a:p>
      </dgm:t>
    </dgm:pt>
    <dgm:pt modelId="{D0E84587-A1B2-4E3F-9757-F9589FA61135}" type="pres">
      <dgm:prSet presAssocID="{79374692-5E08-4D93-A3B1-992F01038A29}" presName="hierChild2" presStyleCnt="0"/>
      <dgm:spPr/>
      <dgm:t>
        <a:bodyPr/>
        <a:lstStyle/>
        <a:p>
          <a:endParaRPr/>
        </a:p>
      </dgm:t>
    </dgm:pt>
    <dgm:pt modelId="{4717B50A-E065-4FBE-BCAB-D23AFDF6F676}" type="pres">
      <dgm:prSet presAssocID="{F9EBE328-5D5F-4E44-BED1-B6FD9912E94C}" presName="Name37" presStyleLbl="parChTrans1D2" presStyleIdx="0" presStyleCnt="2"/>
      <dgm:spPr/>
      <dgm:t>
        <a:bodyPr/>
        <a:lstStyle/>
        <a:p>
          <a:endParaRPr/>
        </a:p>
      </dgm:t>
    </dgm:pt>
    <dgm:pt modelId="{51F44EE9-058D-4A75-B52D-1429729E9ED3}" type="pres">
      <dgm:prSet presAssocID="{94B94E27-8C59-4521-A111-055C58D8860E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8E6511D7-B4AA-4658-A123-4BFC5CE94985}" type="pres">
      <dgm:prSet presAssocID="{94B94E27-8C59-4521-A111-055C58D8860E}" presName="rootComposite" presStyleCnt="0"/>
      <dgm:spPr/>
      <dgm:t>
        <a:bodyPr/>
        <a:lstStyle/>
        <a:p>
          <a:endParaRPr/>
        </a:p>
      </dgm:t>
    </dgm:pt>
    <dgm:pt modelId="{228863AE-BB69-439B-83BC-ED9C8C953C11}" type="pres">
      <dgm:prSet presAssocID="{94B94E27-8C59-4521-A111-055C58D8860E}" presName="rootText" presStyleLbl="node2" presStyleIdx="0" presStyleCnt="2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/>
        </a:p>
      </dgm:t>
    </dgm:pt>
    <dgm:pt modelId="{379DE3E7-4D08-438F-B985-B40599308FF9}" type="pres">
      <dgm:prSet presAssocID="{94B94E27-8C59-4521-A111-055C58D8860E}" presName="rootConnector" presStyleLbl="node2" presStyleIdx="0" presStyleCnt="2"/>
      <dgm:spPr/>
      <dgm:t>
        <a:bodyPr/>
        <a:lstStyle/>
        <a:p>
          <a:endParaRPr/>
        </a:p>
      </dgm:t>
    </dgm:pt>
    <dgm:pt modelId="{8E3C2D88-54F3-4DC0-BE98-52869C2A975B}" type="pres">
      <dgm:prSet presAssocID="{94B94E27-8C59-4521-A111-055C58D8860E}" presName="hierChild4" presStyleCnt="0"/>
      <dgm:spPr/>
      <dgm:t>
        <a:bodyPr/>
        <a:lstStyle/>
        <a:p>
          <a:endParaRPr/>
        </a:p>
      </dgm:t>
    </dgm:pt>
    <dgm:pt modelId="{4B900CDC-BB49-4E5D-9AF2-ACA665606119}" type="pres">
      <dgm:prSet presAssocID="{63F6F2C9-F1FA-4013-BDAE-2B26D61265D5}" presName="Name37" presStyleLbl="parChTrans1D3" presStyleIdx="0" presStyleCnt="3"/>
      <dgm:spPr/>
      <dgm:t>
        <a:bodyPr/>
        <a:lstStyle/>
        <a:p>
          <a:endParaRPr/>
        </a:p>
      </dgm:t>
    </dgm:pt>
    <dgm:pt modelId="{57360BBD-2075-4ECF-ACA9-910777A02C85}" type="pres">
      <dgm:prSet presAssocID="{E922293F-7BFD-411D-89F1-DF425856844C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E9F5A418-BC21-461F-A307-07077B5DD28A}" type="pres">
      <dgm:prSet presAssocID="{E922293F-7BFD-411D-89F1-DF425856844C}" presName="rootComposite" presStyleCnt="0"/>
      <dgm:spPr/>
      <dgm:t>
        <a:bodyPr/>
        <a:lstStyle/>
        <a:p>
          <a:endParaRPr/>
        </a:p>
      </dgm:t>
    </dgm:pt>
    <dgm:pt modelId="{9EC781CA-3A6F-42E1-9C5B-7BF778428846}" type="pres">
      <dgm:prSet presAssocID="{E922293F-7BFD-411D-89F1-DF425856844C}" presName="rootText" presStyleLbl="node3" presStyleIdx="0" presStyleCnt="3" custScaleX="173313" custScaleY="161020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/>
        </a:p>
      </dgm:t>
    </dgm:pt>
    <dgm:pt modelId="{A02726F3-2554-45EA-97F9-66D13AC1E1E3}" type="pres">
      <dgm:prSet presAssocID="{E922293F-7BFD-411D-89F1-DF425856844C}" presName="rootConnector" presStyleLbl="node3" presStyleIdx="0" presStyleCnt="3"/>
      <dgm:spPr/>
      <dgm:t>
        <a:bodyPr/>
        <a:lstStyle/>
        <a:p>
          <a:endParaRPr/>
        </a:p>
      </dgm:t>
    </dgm:pt>
    <dgm:pt modelId="{ABF415DA-586D-4977-83A3-95ED5AC234B3}" type="pres">
      <dgm:prSet presAssocID="{E922293F-7BFD-411D-89F1-DF425856844C}" presName="hierChild4" presStyleCnt="0"/>
      <dgm:spPr/>
      <dgm:t>
        <a:bodyPr/>
        <a:lstStyle/>
        <a:p>
          <a:endParaRPr/>
        </a:p>
      </dgm:t>
    </dgm:pt>
    <dgm:pt modelId="{1BD7D19E-F4CE-478B-AD9F-8E9C62144969}" type="pres">
      <dgm:prSet presAssocID="{91E9E8F5-8148-4F03-8114-48DE0C37269F}" presName="Name37" presStyleLbl="parChTrans1D4" presStyleIdx="0" presStyleCnt="3"/>
      <dgm:spPr/>
      <dgm:t>
        <a:bodyPr/>
        <a:lstStyle/>
        <a:p>
          <a:endParaRPr/>
        </a:p>
      </dgm:t>
    </dgm:pt>
    <dgm:pt modelId="{2F661CA3-0630-4EEF-8317-8E40F43761F0}" type="pres">
      <dgm:prSet presAssocID="{D1FC3800-5A85-47F8-8EB1-A6A6021C6C88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00D42026-8D34-4217-AD5A-D2445E0459E0}" type="pres">
      <dgm:prSet presAssocID="{D1FC3800-5A85-47F8-8EB1-A6A6021C6C88}" presName="rootComposite" presStyleCnt="0"/>
      <dgm:spPr/>
      <dgm:t>
        <a:bodyPr/>
        <a:lstStyle/>
        <a:p>
          <a:endParaRPr/>
        </a:p>
      </dgm:t>
    </dgm:pt>
    <dgm:pt modelId="{A75C41B3-A4CA-4B45-981D-4AE1E8E4CF55}" type="pres">
      <dgm:prSet presAssocID="{D1FC3800-5A85-47F8-8EB1-A6A6021C6C88}" presName="rootText" presStyleLbl="node4" presStyleIdx="0" presStyleCnt="3" custLinFactNeighborX="-291" custLinFactNeighborY="23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7A19FD63-E490-4847-98E6-529647908736}" type="pres">
      <dgm:prSet presAssocID="{D1FC3800-5A85-47F8-8EB1-A6A6021C6C88}" presName="rootConnector" presStyleLbl="node4" presStyleIdx="0" presStyleCnt="3"/>
      <dgm:spPr/>
      <dgm:t>
        <a:bodyPr/>
        <a:lstStyle/>
        <a:p>
          <a:endParaRPr/>
        </a:p>
      </dgm:t>
    </dgm:pt>
    <dgm:pt modelId="{E0A3BAEB-EDFA-4101-954C-5C5DE1E623A7}" type="pres">
      <dgm:prSet presAssocID="{D1FC3800-5A85-47F8-8EB1-A6A6021C6C88}" presName="hierChild4" presStyleCnt="0"/>
      <dgm:spPr/>
      <dgm:t>
        <a:bodyPr/>
        <a:lstStyle/>
        <a:p>
          <a:endParaRPr/>
        </a:p>
      </dgm:t>
    </dgm:pt>
    <dgm:pt modelId="{0C477ADF-D703-4C5D-BCF5-BD079B719053}" type="pres">
      <dgm:prSet presAssocID="{D1FC3800-5A85-47F8-8EB1-A6A6021C6C88}" presName="hierChild5" presStyleCnt="0"/>
      <dgm:spPr/>
      <dgm:t>
        <a:bodyPr/>
        <a:lstStyle/>
        <a:p>
          <a:endParaRPr/>
        </a:p>
      </dgm:t>
    </dgm:pt>
    <dgm:pt modelId="{9A984B33-A591-48BA-973D-1DE24E204753}" type="pres">
      <dgm:prSet presAssocID="{E922293F-7BFD-411D-89F1-DF425856844C}" presName="hierChild5" presStyleCnt="0"/>
      <dgm:spPr/>
      <dgm:t>
        <a:bodyPr/>
        <a:lstStyle/>
        <a:p>
          <a:endParaRPr/>
        </a:p>
      </dgm:t>
    </dgm:pt>
    <dgm:pt modelId="{6090775E-5D0A-4D41-9837-B4E093F3158C}" type="pres">
      <dgm:prSet presAssocID="{EC581272-EB08-4123-81D9-7FD6FE2104C9}" presName="Name37" presStyleLbl="parChTrans1D3" presStyleIdx="1" presStyleCnt="3"/>
      <dgm:spPr/>
      <dgm:t>
        <a:bodyPr/>
        <a:lstStyle/>
        <a:p>
          <a:endParaRPr/>
        </a:p>
      </dgm:t>
    </dgm:pt>
    <dgm:pt modelId="{293CE2D2-B0C2-4D91-862A-EC8780B26FA3}" type="pres">
      <dgm:prSet presAssocID="{A37B691E-2B97-4833-935E-6FB8B8FE17C4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1E88354B-65A1-4024-9E55-71DAB0F29D99}" type="pres">
      <dgm:prSet presAssocID="{A37B691E-2B97-4833-935E-6FB8B8FE17C4}" presName="rootComposite" presStyleCnt="0"/>
      <dgm:spPr/>
      <dgm:t>
        <a:bodyPr/>
        <a:lstStyle/>
        <a:p>
          <a:endParaRPr/>
        </a:p>
      </dgm:t>
    </dgm:pt>
    <dgm:pt modelId="{D80F2526-EBCF-4253-AB59-9EE69F2C1D9D}" type="pres">
      <dgm:prSet presAssocID="{A37B691E-2B97-4833-935E-6FB8B8FE17C4}" presName="rootText" presStyleLbl="node3" presStyleIdx="1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1758F28F-55A7-4A50-929D-BD1B286E7EC4}" type="pres">
      <dgm:prSet presAssocID="{A37B691E-2B97-4833-935E-6FB8B8FE17C4}" presName="rootConnector" presStyleLbl="node3" presStyleIdx="1" presStyleCnt="3"/>
      <dgm:spPr/>
      <dgm:t>
        <a:bodyPr/>
        <a:lstStyle/>
        <a:p>
          <a:endParaRPr/>
        </a:p>
      </dgm:t>
    </dgm:pt>
    <dgm:pt modelId="{C3A1C873-F6CF-4839-A5D6-8D03251EEB94}" type="pres">
      <dgm:prSet presAssocID="{A37B691E-2B97-4833-935E-6FB8B8FE17C4}" presName="hierChild4" presStyleCnt="0"/>
      <dgm:spPr/>
      <dgm:t>
        <a:bodyPr/>
        <a:lstStyle/>
        <a:p>
          <a:endParaRPr/>
        </a:p>
      </dgm:t>
    </dgm:pt>
    <dgm:pt modelId="{4BBBAFBA-8A8B-4F47-BD82-C2640CADCA6D}" type="pres">
      <dgm:prSet presAssocID="{5F9F1E20-ACBE-4443-950F-FBD0A07234FA}" presName="Name37" presStyleLbl="parChTrans1D4" presStyleIdx="1" presStyleCnt="3"/>
      <dgm:spPr/>
      <dgm:t>
        <a:bodyPr/>
        <a:lstStyle/>
        <a:p>
          <a:endParaRPr/>
        </a:p>
      </dgm:t>
    </dgm:pt>
    <dgm:pt modelId="{FEB08144-F0DF-47A6-ABFD-E39667C230CD}" type="pres">
      <dgm:prSet presAssocID="{A87A855C-A2DE-4476-BB79-0653ED7753C1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3369A8F1-557A-4B60-A9DA-4B56D1F9C0F7}" type="pres">
      <dgm:prSet presAssocID="{A87A855C-A2DE-4476-BB79-0653ED7753C1}" presName="rootComposite" presStyleCnt="0"/>
      <dgm:spPr/>
      <dgm:t>
        <a:bodyPr/>
        <a:lstStyle/>
        <a:p>
          <a:endParaRPr/>
        </a:p>
      </dgm:t>
    </dgm:pt>
    <dgm:pt modelId="{5D386EB5-5AD1-4128-8242-4391681FA878}" type="pres">
      <dgm:prSet presAssocID="{A87A855C-A2DE-4476-BB79-0653ED7753C1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62369E9-E284-4055-9173-9FA2C9B741D6}" type="pres">
      <dgm:prSet presAssocID="{A87A855C-A2DE-4476-BB79-0653ED7753C1}" presName="rootConnector" presStyleLbl="node4" presStyleIdx="1" presStyleCnt="3"/>
      <dgm:spPr/>
      <dgm:t>
        <a:bodyPr/>
        <a:lstStyle/>
        <a:p>
          <a:endParaRPr/>
        </a:p>
      </dgm:t>
    </dgm:pt>
    <dgm:pt modelId="{6029D560-3EFA-403B-AD9C-2058D7F65EC2}" type="pres">
      <dgm:prSet presAssocID="{A87A855C-A2DE-4476-BB79-0653ED7753C1}" presName="hierChild4" presStyleCnt="0"/>
      <dgm:spPr/>
      <dgm:t>
        <a:bodyPr/>
        <a:lstStyle/>
        <a:p>
          <a:endParaRPr/>
        </a:p>
      </dgm:t>
    </dgm:pt>
    <dgm:pt modelId="{3D65B7DD-D1E0-442D-B824-1CE8E1D0F87E}" type="pres">
      <dgm:prSet presAssocID="{A87A855C-A2DE-4476-BB79-0653ED7753C1}" presName="hierChild5" presStyleCnt="0"/>
      <dgm:spPr/>
      <dgm:t>
        <a:bodyPr/>
        <a:lstStyle/>
        <a:p>
          <a:endParaRPr/>
        </a:p>
      </dgm:t>
    </dgm:pt>
    <dgm:pt modelId="{65A881C7-8F11-440C-A04E-48DC369D16D8}" type="pres">
      <dgm:prSet presAssocID="{A37B691E-2B97-4833-935E-6FB8B8FE17C4}" presName="hierChild5" presStyleCnt="0"/>
      <dgm:spPr/>
      <dgm:t>
        <a:bodyPr/>
        <a:lstStyle/>
        <a:p>
          <a:endParaRPr/>
        </a:p>
      </dgm:t>
    </dgm:pt>
    <dgm:pt modelId="{8FFBD99A-6F24-4CCC-ADCF-9E1BA7B7BA07}" type="pres">
      <dgm:prSet presAssocID="{3428F3B1-5F53-448C-8527-56D6DBE90A29}" presName="Name37" presStyleLbl="parChTrans1D3" presStyleIdx="2" presStyleCnt="3"/>
      <dgm:spPr/>
      <dgm:t>
        <a:bodyPr/>
        <a:lstStyle/>
        <a:p>
          <a:endParaRPr/>
        </a:p>
      </dgm:t>
    </dgm:pt>
    <dgm:pt modelId="{A47F3ECC-5B1D-4F29-848A-91E1539522D1}" type="pres">
      <dgm:prSet presAssocID="{56751A73-C5D0-4033-AC67-74867BDE663F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C35597B5-1040-40B6-89D6-146E8E9AF8C2}" type="pres">
      <dgm:prSet presAssocID="{56751A73-C5D0-4033-AC67-74867BDE663F}" presName="rootComposite" presStyleCnt="0"/>
      <dgm:spPr/>
      <dgm:t>
        <a:bodyPr/>
        <a:lstStyle/>
        <a:p>
          <a:endParaRPr/>
        </a:p>
      </dgm:t>
    </dgm:pt>
    <dgm:pt modelId="{31D09A8E-2390-4CA8-99C9-F55DF0CA7972}" type="pres">
      <dgm:prSet presAssocID="{56751A73-C5D0-4033-AC67-74867BDE663F}" presName="rootText" presStyleLbl="node3" presStyleIdx="2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19D3A79-2D96-440C-8390-F37EE51EC9CA}" type="pres">
      <dgm:prSet presAssocID="{56751A73-C5D0-4033-AC67-74867BDE663F}" presName="rootConnector" presStyleLbl="node3" presStyleIdx="2" presStyleCnt="3"/>
      <dgm:spPr/>
      <dgm:t>
        <a:bodyPr/>
        <a:lstStyle/>
        <a:p>
          <a:endParaRPr/>
        </a:p>
      </dgm:t>
    </dgm:pt>
    <dgm:pt modelId="{0F858A4B-C8D4-43D4-BD14-94835CEDC3E8}" type="pres">
      <dgm:prSet presAssocID="{56751A73-C5D0-4033-AC67-74867BDE663F}" presName="hierChild4" presStyleCnt="0"/>
      <dgm:spPr/>
      <dgm:t>
        <a:bodyPr/>
        <a:lstStyle/>
        <a:p>
          <a:endParaRPr/>
        </a:p>
      </dgm:t>
    </dgm:pt>
    <dgm:pt modelId="{6AF2A025-BEBE-4662-BB93-1451761028DB}" type="pres">
      <dgm:prSet presAssocID="{3F0C6EE8-53A4-460E-B757-7F36F9165B22}" presName="Name37" presStyleLbl="parChTrans1D4" presStyleIdx="2" presStyleCnt="3"/>
      <dgm:spPr/>
      <dgm:t>
        <a:bodyPr/>
        <a:lstStyle/>
        <a:p>
          <a:endParaRPr/>
        </a:p>
      </dgm:t>
    </dgm:pt>
    <dgm:pt modelId="{4D2041F7-433B-4106-9314-C515F9D8D7E3}" type="pres">
      <dgm:prSet presAssocID="{15D225BD-1AD9-44B4-9514-CE43417ADC3B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4A0B753A-4CB2-4463-80BB-348A4A2E427C}" type="pres">
      <dgm:prSet presAssocID="{15D225BD-1AD9-44B4-9514-CE43417ADC3B}" presName="rootComposite" presStyleCnt="0"/>
      <dgm:spPr/>
      <dgm:t>
        <a:bodyPr/>
        <a:lstStyle/>
        <a:p>
          <a:endParaRPr/>
        </a:p>
      </dgm:t>
    </dgm:pt>
    <dgm:pt modelId="{2C6FBEFF-6A83-4EAE-BF76-B4A633518F1A}" type="pres">
      <dgm:prSet presAssocID="{15D225BD-1AD9-44B4-9514-CE43417ADC3B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6682151-FA2E-48B0-A330-3860C5B48BA0}" type="pres">
      <dgm:prSet presAssocID="{15D225BD-1AD9-44B4-9514-CE43417ADC3B}" presName="rootConnector" presStyleLbl="node4" presStyleIdx="2" presStyleCnt="3"/>
      <dgm:spPr/>
      <dgm:t>
        <a:bodyPr/>
        <a:lstStyle/>
        <a:p>
          <a:endParaRPr/>
        </a:p>
      </dgm:t>
    </dgm:pt>
    <dgm:pt modelId="{AB3E172B-FE30-4A20-A8D7-3A3143502CEB}" type="pres">
      <dgm:prSet presAssocID="{15D225BD-1AD9-44B4-9514-CE43417ADC3B}" presName="hierChild4" presStyleCnt="0"/>
      <dgm:spPr/>
      <dgm:t>
        <a:bodyPr/>
        <a:lstStyle/>
        <a:p>
          <a:endParaRPr/>
        </a:p>
      </dgm:t>
    </dgm:pt>
    <dgm:pt modelId="{E21D2CD8-47F5-4211-A43C-682C94512CE8}" type="pres">
      <dgm:prSet presAssocID="{15D225BD-1AD9-44B4-9514-CE43417ADC3B}" presName="hierChild5" presStyleCnt="0"/>
      <dgm:spPr/>
      <dgm:t>
        <a:bodyPr/>
        <a:lstStyle/>
        <a:p>
          <a:endParaRPr/>
        </a:p>
      </dgm:t>
    </dgm:pt>
    <dgm:pt modelId="{F0DF3A64-AD7A-4182-8433-4638E21C8FC7}" type="pres">
      <dgm:prSet presAssocID="{56751A73-C5D0-4033-AC67-74867BDE663F}" presName="hierChild5" presStyleCnt="0"/>
      <dgm:spPr/>
      <dgm:t>
        <a:bodyPr/>
        <a:lstStyle/>
        <a:p>
          <a:endParaRPr/>
        </a:p>
      </dgm:t>
    </dgm:pt>
    <dgm:pt modelId="{0B420F97-CC56-468A-81FF-9B0520BE0A86}" type="pres">
      <dgm:prSet presAssocID="{94B94E27-8C59-4521-A111-055C58D8860E}" presName="hierChild5" presStyleCnt="0"/>
      <dgm:spPr/>
      <dgm:t>
        <a:bodyPr/>
        <a:lstStyle/>
        <a:p>
          <a:endParaRPr/>
        </a:p>
      </dgm:t>
    </dgm:pt>
    <dgm:pt modelId="{F8B0E52E-A940-443E-B608-BA3199D1B16F}" type="pres">
      <dgm:prSet presAssocID="{D1013510-A698-4D9F-9C98-FDB69C370AF2}" presName="Name37" presStyleLbl="parChTrans1D2" presStyleIdx="1" presStyleCnt="2"/>
      <dgm:spPr/>
      <dgm:t>
        <a:bodyPr/>
        <a:lstStyle/>
        <a:p>
          <a:endParaRPr/>
        </a:p>
      </dgm:t>
    </dgm:pt>
    <dgm:pt modelId="{A821C5AB-2F04-4068-A701-D4DB2DE1EE03}" type="pres">
      <dgm:prSet presAssocID="{218E5DC6-DEEF-45A0-B2AE-05322CF6769A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FB498218-92CC-499D-A2FA-E089B4049F0B}" type="pres">
      <dgm:prSet presAssocID="{218E5DC6-DEEF-45A0-B2AE-05322CF6769A}" presName="rootComposite" presStyleCnt="0"/>
      <dgm:spPr/>
      <dgm:t>
        <a:bodyPr/>
        <a:lstStyle/>
        <a:p>
          <a:endParaRPr/>
        </a:p>
      </dgm:t>
    </dgm:pt>
    <dgm:pt modelId="{9DD757B9-D4E9-48FA-9DC7-7AB682C17A97}" type="pres">
      <dgm:prSet presAssocID="{218E5DC6-DEEF-45A0-B2AE-05322CF6769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2DABA8F5-4474-404C-992D-55D523491042}" type="pres">
      <dgm:prSet presAssocID="{218E5DC6-DEEF-45A0-B2AE-05322CF6769A}" presName="rootConnector" presStyleLbl="node2" presStyleIdx="1" presStyleCnt="2"/>
      <dgm:spPr/>
      <dgm:t>
        <a:bodyPr/>
        <a:lstStyle/>
        <a:p>
          <a:endParaRPr/>
        </a:p>
      </dgm:t>
    </dgm:pt>
    <dgm:pt modelId="{4DABC1BF-F875-4D16-A209-3557A986853E}" type="pres">
      <dgm:prSet presAssocID="{218E5DC6-DEEF-45A0-B2AE-05322CF6769A}" presName="hierChild4" presStyleCnt="0"/>
      <dgm:spPr/>
      <dgm:t>
        <a:bodyPr/>
        <a:lstStyle/>
        <a:p>
          <a:endParaRPr/>
        </a:p>
      </dgm:t>
    </dgm:pt>
    <dgm:pt modelId="{B43BFB92-D4C0-4C3B-A1A5-8A9B3A56C04C}" type="pres">
      <dgm:prSet presAssocID="{218E5DC6-DEEF-45A0-B2AE-05322CF6769A}" presName="hierChild5" presStyleCnt="0"/>
      <dgm:spPr/>
      <dgm:t>
        <a:bodyPr/>
        <a:lstStyle/>
        <a:p>
          <a:endParaRPr/>
        </a:p>
      </dgm:t>
    </dgm:pt>
    <dgm:pt modelId="{032804EC-8ED7-443D-AFC1-4EA654B35D84}" type="pres">
      <dgm:prSet presAssocID="{79374692-5E08-4D93-A3B1-992F01038A29}" presName="hierChild3" presStyleCnt="0"/>
      <dgm:spPr/>
      <dgm:t>
        <a:bodyPr/>
        <a:lstStyle/>
        <a:p>
          <a:endParaRPr/>
        </a:p>
      </dgm:t>
    </dgm:pt>
  </dgm:ptLst>
  <dgm:cxnLst>
    <dgm:cxn modelId="{FFFD097A-19F7-49A5-BDBE-A39158B53A48}" srcId="{79374692-5E08-4D93-A3B1-992F01038A29}" destId="{218E5DC6-DEEF-45A0-B2AE-05322CF6769A}" srcOrd="1" destOrd="0" parTransId="{D1013510-A698-4D9F-9C98-FDB69C370AF2}" sibTransId="{4C030DCA-7EE7-4714-9D94-B82B6A858ED9}"/>
    <dgm:cxn modelId="{8A66CF80-0A83-47A7-BF3E-04F3C8666CD5}" type="presOf" srcId="{56751A73-C5D0-4033-AC67-74867BDE663F}" destId="{819D3A79-2D96-440C-8390-F37EE51EC9CA}" srcOrd="1" destOrd="0" presId="urn:microsoft.com/office/officeart/2005/8/layout/orgChart1"/>
    <dgm:cxn modelId="{AD1C3B0D-FE65-4687-B998-8B78817CF221}" type="presOf" srcId="{5F9F1E20-ACBE-4443-950F-FBD0A07234FA}" destId="{4BBBAFBA-8A8B-4F47-BD82-C2640CADCA6D}" srcOrd="0" destOrd="0" presId="urn:microsoft.com/office/officeart/2005/8/layout/orgChart1"/>
    <dgm:cxn modelId="{1F57B627-765B-4E03-9686-4149C0EA593D}" type="presOf" srcId="{91E9E8F5-8148-4F03-8114-48DE0C37269F}" destId="{1BD7D19E-F4CE-478B-AD9F-8E9C62144969}" srcOrd="0" destOrd="0" presId="urn:microsoft.com/office/officeart/2005/8/layout/orgChart1"/>
    <dgm:cxn modelId="{CA0A5203-C710-42AC-B1FA-AB45DEC1EE9F}" srcId="{94B94E27-8C59-4521-A111-055C58D8860E}" destId="{56751A73-C5D0-4033-AC67-74867BDE663F}" srcOrd="2" destOrd="0" parTransId="{3428F3B1-5F53-448C-8527-56D6DBE90A29}" sibTransId="{71602A96-5477-4982-9100-0A9F43FFB2D9}"/>
    <dgm:cxn modelId="{4E5D6D5B-7C52-4383-97F5-839FF1D0E735}" srcId="{A37B691E-2B97-4833-935E-6FB8B8FE17C4}" destId="{A87A855C-A2DE-4476-BB79-0653ED7753C1}" srcOrd="0" destOrd="0" parTransId="{5F9F1E20-ACBE-4443-950F-FBD0A07234FA}" sibTransId="{216C0603-5BAB-43F5-A0D1-F32BAA636ED2}"/>
    <dgm:cxn modelId="{E17FFF1F-486B-4036-B47D-896B38AFD51D}" srcId="{94B94E27-8C59-4521-A111-055C58D8860E}" destId="{A37B691E-2B97-4833-935E-6FB8B8FE17C4}" srcOrd="1" destOrd="0" parTransId="{EC581272-EB08-4123-81D9-7FD6FE2104C9}" sibTransId="{7D768E31-73F7-4724-A674-32E4E8FF0819}"/>
    <dgm:cxn modelId="{6DE4A73C-DCC4-4779-B92B-6DF021E166E4}" type="presOf" srcId="{79374692-5E08-4D93-A3B1-992F01038A29}" destId="{25DBAF1D-69C6-472F-B24D-649F61A94607}" srcOrd="1" destOrd="0" presId="urn:microsoft.com/office/officeart/2005/8/layout/orgChart1"/>
    <dgm:cxn modelId="{E451D627-95A0-4131-B929-6121E954A6C8}" type="presOf" srcId="{A87A855C-A2DE-4476-BB79-0653ED7753C1}" destId="{862369E9-E284-4055-9173-9FA2C9B741D6}" srcOrd="1" destOrd="0" presId="urn:microsoft.com/office/officeart/2005/8/layout/orgChart1"/>
    <dgm:cxn modelId="{CCC51F3A-770C-4851-90EE-A387D282BAC6}" type="presOf" srcId="{94B94E27-8C59-4521-A111-055C58D8860E}" destId="{228863AE-BB69-439B-83BC-ED9C8C953C11}" srcOrd="0" destOrd="0" presId="urn:microsoft.com/office/officeart/2005/8/layout/orgChart1"/>
    <dgm:cxn modelId="{E979FCD6-3942-439D-B4EB-09DDDC2FC2D3}" type="presOf" srcId="{D1FC3800-5A85-47F8-8EB1-A6A6021C6C88}" destId="{7A19FD63-E490-4847-98E6-529647908736}" srcOrd="1" destOrd="0" presId="urn:microsoft.com/office/officeart/2005/8/layout/orgChart1"/>
    <dgm:cxn modelId="{6AEDF8C6-98DE-45BE-8784-200112875E7B}" type="presOf" srcId="{15D225BD-1AD9-44B4-9514-CE43417ADC3B}" destId="{2C6FBEFF-6A83-4EAE-BF76-B4A633518F1A}" srcOrd="0" destOrd="0" presId="urn:microsoft.com/office/officeart/2005/8/layout/orgChart1"/>
    <dgm:cxn modelId="{68CAC3D6-DFB3-4172-A4BB-674D932FACE9}" type="presOf" srcId="{D1FC3800-5A85-47F8-8EB1-A6A6021C6C88}" destId="{A75C41B3-A4CA-4B45-981D-4AE1E8E4CF55}" srcOrd="0" destOrd="0" presId="urn:microsoft.com/office/officeart/2005/8/layout/orgChart1"/>
    <dgm:cxn modelId="{0141B06A-1EA3-433E-BE41-06003308E715}" srcId="{56751A73-C5D0-4033-AC67-74867BDE663F}" destId="{15D225BD-1AD9-44B4-9514-CE43417ADC3B}" srcOrd="0" destOrd="0" parTransId="{3F0C6EE8-53A4-460E-B757-7F36F9165B22}" sibTransId="{B207FCC8-5D40-4FA2-8AFB-5F09A32C6B1C}"/>
    <dgm:cxn modelId="{9128D3D8-305A-4C76-88EA-AE82957130E1}" type="presOf" srcId="{3428F3B1-5F53-448C-8527-56D6DBE90A29}" destId="{8FFBD99A-6F24-4CCC-ADCF-9E1BA7B7BA07}" srcOrd="0" destOrd="0" presId="urn:microsoft.com/office/officeart/2005/8/layout/orgChart1"/>
    <dgm:cxn modelId="{30311C46-BDE8-4028-80E2-5B08BEEFFE80}" srcId="{94B94E27-8C59-4521-A111-055C58D8860E}" destId="{E922293F-7BFD-411D-89F1-DF425856844C}" srcOrd="0" destOrd="0" parTransId="{63F6F2C9-F1FA-4013-BDAE-2B26D61265D5}" sibTransId="{6867787E-528A-47A8-A4A0-5FDC572228EA}"/>
    <dgm:cxn modelId="{F6A7CC18-C8E2-4F44-82ED-9599A4ED69DF}" type="presOf" srcId="{218E5DC6-DEEF-45A0-B2AE-05322CF6769A}" destId="{2DABA8F5-4474-404C-992D-55D523491042}" srcOrd="1" destOrd="0" presId="urn:microsoft.com/office/officeart/2005/8/layout/orgChart1"/>
    <dgm:cxn modelId="{091B1F8E-6CDD-4136-A057-CCBCD66162CE}" type="presOf" srcId="{94B94E27-8C59-4521-A111-055C58D8860E}" destId="{379DE3E7-4D08-438F-B985-B40599308FF9}" srcOrd="1" destOrd="0" presId="urn:microsoft.com/office/officeart/2005/8/layout/orgChart1"/>
    <dgm:cxn modelId="{DB4ACF86-91B4-43EF-A3F3-ADD29BFCFA93}" type="presOf" srcId="{D1013510-A698-4D9F-9C98-FDB69C370AF2}" destId="{F8B0E52E-A940-443E-B608-BA3199D1B16F}" srcOrd="0" destOrd="0" presId="urn:microsoft.com/office/officeart/2005/8/layout/orgChart1"/>
    <dgm:cxn modelId="{905D0705-401E-49CC-9CF9-E375C9528DF2}" type="presOf" srcId="{F9EBE328-5D5F-4E44-BED1-B6FD9912E94C}" destId="{4717B50A-E065-4FBE-BCAB-D23AFDF6F676}" srcOrd="0" destOrd="0" presId="urn:microsoft.com/office/officeart/2005/8/layout/orgChart1"/>
    <dgm:cxn modelId="{781098F6-B72A-4919-A0AF-4592E983930F}" type="presOf" srcId="{63F6F2C9-F1FA-4013-BDAE-2B26D61265D5}" destId="{4B900CDC-BB49-4E5D-9AF2-ACA665606119}" srcOrd="0" destOrd="0" presId="urn:microsoft.com/office/officeart/2005/8/layout/orgChart1"/>
    <dgm:cxn modelId="{15072CE7-06CB-448B-B98E-47CCF853FAED}" type="presOf" srcId="{79374692-5E08-4D93-A3B1-992F01038A29}" destId="{03E49A05-1985-4E1D-B44D-4C9E77DB7116}" srcOrd="0" destOrd="0" presId="urn:microsoft.com/office/officeart/2005/8/layout/orgChart1"/>
    <dgm:cxn modelId="{A3D09EAC-3C6C-447A-8DB8-4780C764E68C}" srcId="{79374692-5E08-4D93-A3B1-992F01038A29}" destId="{94B94E27-8C59-4521-A111-055C58D8860E}" srcOrd="0" destOrd="0" parTransId="{F9EBE328-5D5F-4E44-BED1-B6FD9912E94C}" sibTransId="{854E82EC-5B03-4B77-8FD3-AB8F8902CD5B}"/>
    <dgm:cxn modelId="{FEB5EF62-0D1C-4FDF-BA71-0E683BCEA882}" type="presOf" srcId="{15D225BD-1AD9-44B4-9514-CE43417ADC3B}" destId="{A6682151-FA2E-48B0-A330-3860C5B48BA0}" srcOrd="1" destOrd="0" presId="urn:microsoft.com/office/officeart/2005/8/layout/orgChart1"/>
    <dgm:cxn modelId="{E7273290-2D44-4295-B871-E83B1500BF94}" type="presOf" srcId="{E922293F-7BFD-411D-89F1-DF425856844C}" destId="{A02726F3-2554-45EA-97F9-66D13AC1E1E3}" srcOrd="1" destOrd="0" presId="urn:microsoft.com/office/officeart/2005/8/layout/orgChart1"/>
    <dgm:cxn modelId="{97936E14-CED4-4B46-BB4F-F6A45C038415}" type="presOf" srcId="{A87A855C-A2DE-4476-BB79-0653ED7753C1}" destId="{5D386EB5-5AD1-4128-8242-4391681FA878}" srcOrd="0" destOrd="0" presId="urn:microsoft.com/office/officeart/2005/8/layout/orgChart1"/>
    <dgm:cxn modelId="{6862F115-5D42-4480-9D99-0F3FF138CBD2}" type="presOf" srcId="{A37B691E-2B97-4833-935E-6FB8B8FE17C4}" destId="{1758F28F-55A7-4A50-929D-BD1B286E7EC4}" srcOrd="1" destOrd="0" presId="urn:microsoft.com/office/officeart/2005/8/layout/orgChart1"/>
    <dgm:cxn modelId="{836131AD-1099-48D0-A931-30C6A705F59C}" type="presOf" srcId="{5CBBB720-591E-4B88-B4E7-4EA21A85ACD5}" destId="{E904E86D-06F8-494E-8572-57D3F30843C7}" srcOrd="0" destOrd="0" presId="urn:microsoft.com/office/officeart/2005/8/layout/orgChart1"/>
    <dgm:cxn modelId="{AAEAC3F3-52E0-441E-9933-79B05490239F}" type="presOf" srcId="{A37B691E-2B97-4833-935E-6FB8B8FE17C4}" destId="{D80F2526-EBCF-4253-AB59-9EE69F2C1D9D}" srcOrd="0" destOrd="0" presId="urn:microsoft.com/office/officeart/2005/8/layout/orgChart1"/>
    <dgm:cxn modelId="{C6FEEDB6-AB1B-4626-9673-40D5539D39A1}" srcId="{E922293F-7BFD-411D-89F1-DF425856844C}" destId="{D1FC3800-5A85-47F8-8EB1-A6A6021C6C88}" srcOrd="0" destOrd="0" parTransId="{91E9E8F5-8148-4F03-8114-48DE0C37269F}" sibTransId="{8DC9DF7B-39EA-462B-B87C-2A86C0294E54}"/>
    <dgm:cxn modelId="{EDB4DBE3-DF19-41E4-AD33-823A0A934DA4}" type="presOf" srcId="{56751A73-C5D0-4033-AC67-74867BDE663F}" destId="{31D09A8E-2390-4CA8-99C9-F55DF0CA7972}" srcOrd="0" destOrd="0" presId="urn:microsoft.com/office/officeart/2005/8/layout/orgChart1"/>
    <dgm:cxn modelId="{217DD933-B9A1-4841-A2D0-49C1CC95360B}" type="presOf" srcId="{E922293F-7BFD-411D-89F1-DF425856844C}" destId="{9EC781CA-3A6F-42E1-9C5B-7BF778428846}" srcOrd="0" destOrd="0" presId="urn:microsoft.com/office/officeart/2005/8/layout/orgChart1"/>
    <dgm:cxn modelId="{6564F856-AF32-4DF6-9A6A-37ADFF1E18F8}" srcId="{5CBBB720-591E-4B88-B4E7-4EA21A85ACD5}" destId="{79374692-5E08-4D93-A3B1-992F01038A29}" srcOrd="0" destOrd="0" parTransId="{28E92E68-BD06-4A88-8430-7C1EF16C7596}" sibTransId="{EB4A2E0A-0866-4E6E-BB0E-2C4B5E9BF347}"/>
    <dgm:cxn modelId="{B59060D9-5B49-4344-89B5-6A7DC04DE62D}" type="presOf" srcId="{218E5DC6-DEEF-45A0-B2AE-05322CF6769A}" destId="{9DD757B9-D4E9-48FA-9DC7-7AB682C17A97}" srcOrd="0" destOrd="0" presId="urn:microsoft.com/office/officeart/2005/8/layout/orgChart1"/>
    <dgm:cxn modelId="{2937A24D-2506-4E7B-A59E-7AB59B8127C9}" type="presOf" srcId="{3F0C6EE8-53A4-460E-B757-7F36F9165B22}" destId="{6AF2A025-BEBE-4662-BB93-1451761028DB}" srcOrd="0" destOrd="0" presId="urn:microsoft.com/office/officeart/2005/8/layout/orgChart1"/>
    <dgm:cxn modelId="{8596305D-95ED-4411-9B5F-89E725D67C66}" type="presOf" srcId="{EC581272-EB08-4123-81D9-7FD6FE2104C9}" destId="{6090775E-5D0A-4D41-9837-B4E093F3158C}" srcOrd="0" destOrd="0" presId="urn:microsoft.com/office/officeart/2005/8/layout/orgChart1"/>
    <dgm:cxn modelId="{FB2FC985-12F6-49A2-9A33-4CB4E8D4E191}" type="presParOf" srcId="{E904E86D-06F8-494E-8572-57D3F30843C7}" destId="{C97763B8-60F2-4C85-9145-1319BA1043D3}" srcOrd="0" destOrd="0" presId="urn:microsoft.com/office/officeart/2005/8/layout/orgChart1"/>
    <dgm:cxn modelId="{68485EC1-D647-452D-9428-4F4EA56CF260}" type="presParOf" srcId="{C97763B8-60F2-4C85-9145-1319BA1043D3}" destId="{5B9E44EC-DD20-4B17-887F-2C79B3848AC1}" srcOrd="0" destOrd="0" presId="urn:microsoft.com/office/officeart/2005/8/layout/orgChart1"/>
    <dgm:cxn modelId="{D5619B98-61CA-4FC3-8862-61F1C43388D2}" type="presParOf" srcId="{5B9E44EC-DD20-4B17-887F-2C79B3848AC1}" destId="{03E49A05-1985-4E1D-B44D-4C9E77DB7116}" srcOrd="0" destOrd="0" presId="urn:microsoft.com/office/officeart/2005/8/layout/orgChart1"/>
    <dgm:cxn modelId="{B5DF1A2B-4EDB-4120-86B5-A4C40F8CEBD7}" type="presParOf" srcId="{5B9E44EC-DD20-4B17-887F-2C79B3848AC1}" destId="{25DBAF1D-69C6-472F-B24D-649F61A94607}" srcOrd="1" destOrd="0" presId="urn:microsoft.com/office/officeart/2005/8/layout/orgChart1"/>
    <dgm:cxn modelId="{BE0150B9-EC2E-459C-8A8D-B8BC38A9C096}" type="presParOf" srcId="{C97763B8-60F2-4C85-9145-1319BA1043D3}" destId="{D0E84587-A1B2-4E3F-9757-F9589FA61135}" srcOrd="1" destOrd="0" presId="urn:microsoft.com/office/officeart/2005/8/layout/orgChart1"/>
    <dgm:cxn modelId="{6884C878-FF1E-4E89-9206-08F09031F4AC}" type="presParOf" srcId="{D0E84587-A1B2-4E3F-9757-F9589FA61135}" destId="{4717B50A-E065-4FBE-BCAB-D23AFDF6F676}" srcOrd="0" destOrd="0" presId="urn:microsoft.com/office/officeart/2005/8/layout/orgChart1"/>
    <dgm:cxn modelId="{5C307EC0-59C1-4DA7-ABFB-089839E61212}" type="presParOf" srcId="{D0E84587-A1B2-4E3F-9757-F9589FA61135}" destId="{51F44EE9-058D-4A75-B52D-1429729E9ED3}" srcOrd="1" destOrd="0" presId="urn:microsoft.com/office/officeart/2005/8/layout/orgChart1"/>
    <dgm:cxn modelId="{D2537EAE-41F4-4309-890F-23FB9A82620D}" type="presParOf" srcId="{51F44EE9-058D-4A75-B52D-1429729E9ED3}" destId="{8E6511D7-B4AA-4658-A123-4BFC5CE94985}" srcOrd="0" destOrd="0" presId="urn:microsoft.com/office/officeart/2005/8/layout/orgChart1"/>
    <dgm:cxn modelId="{4DC399E2-B75F-44B7-A3FD-F16823A56B7B}" type="presParOf" srcId="{8E6511D7-B4AA-4658-A123-4BFC5CE94985}" destId="{228863AE-BB69-439B-83BC-ED9C8C953C11}" srcOrd="0" destOrd="0" presId="urn:microsoft.com/office/officeart/2005/8/layout/orgChart1"/>
    <dgm:cxn modelId="{2E498B78-C70C-4F7B-8FC1-04E6DB9C4F7B}" type="presParOf" srcId="{8E6511D7-B4AA-4658-A123-4BFC5CE94985}" destId="{379DE3E7-4D08-438F-B985-B40599308FF9}" srcOrd="1" destOrd="0" presId="urn:microsoft.com/office/officeart/2005/8/layout/orgChart1"/>
    <dgm:cxn modelId="{1AA1F11C-780A-48CD-B62A-AAEF60D88B5F}" type="presParOf" srcId="{51F44EE9-058D-4A75-B52D-1429729E9ED3}" destId="{8E3C2D88-54F3-4DC0-BE98-52869C2A975B}" srcOrd="1" destOrd="0" presId="urn:microsoft.com/office/officeart/2005/8/layout/orgChart1"/>
    <dgm:cxn modelId="{262A3C2C-54CB-4402-891B-664B41214CF1}" type="presParOf" srcId="{8E3C2D88-54F3-4DC0-BE98-52869C2A975B}" destId="{4B900CDC-BB49-4E5D-9AF2-ACA665606119}" srcOrd="0" destOrd="0" presId="urn:microsoft.com/office/officeart/2005/8/layout/orgChart1"/>
    <dgm:cxn modelId="{06B30FCF-2767-46CA-AA85-155E15707B8E}" type="presParOf" srcId="{8E3C2D88-54F3-4DC0-BE98-52869C2A975B}" destId="{57360BBD-2075-4ECF-ACA9-910777A02C85}" srcOrd="1" destOrd="0" presId="urn:microsoft.com/office/officeart/2005/8/layout/orgChart1"/>
    <dgm:cxn modelId="{ED2F784A-F132-41E4-914F-6A7AAD088304}" type="presParOf" srcId="{57360BBD-2075-4ECF-ACA9-910777A02C85}" destId="{E9F5A418-BC21-461F-A307-07077B5DD28A}" srcOrd="0" destOrd="0" presId="urn:microsoft.com/office/officeart/2005/8/layout/orgChart1"/>
    <dgm:cxn modelId="{B2F2BAC7-7817-4BBD-9890-D173A0ABE9AB}" type="presParOf" srcId="{E9F5A418-BC21-461F-A307-07077B5DD28A}" destId="{9EC781CA-3A6F-42E1-9C5B-7BF778428846}" srcOrd="0" destOrd="0" presId="urn:microsoft.com/office/officeart/2005/8/layout/orgChart1"/>
    <dgm:cxn modelId="{FA527BC1-09B9-4095-BBAB-B596E4D000B4}" type="presParOf" srcId="{E9F5A418-BC21-461F-A307-07077B5DD28A}" destId="{A02726F3-2554-45EA-97F9-66D13AC1E1E3}" srcOrd="1" destOrd="0" presId="urn:microsoft.com/office/officeart/2005/8/layout/orgChart1"/>
    <dgm:cxn modelId="{F45152C7-54C3-4B82-970E-D5A88B12647B}" type="presParOf" srcId="{57360BBD-2075-4ECF-ACA9-910777A02C85}" destId="{ABF415DA-586D-4977-83A3-95ED5AC234B3}" srcOrd="1" destOrd="0" presId="urn:microsoft.com/office/officeart/2005/8/layout/orgChart1"/>
    <dgm:cxn modelId="{2F545392-3AFC-433C-A021-424C19025593}" type="presParOf" srcId="{ABF415DA-586D-4977-83A3-95ED5AC234B3}" destId="{1BD7D19E-F4CE-478B-AD9F-8E9C62144969}" srcOrd="0" destOrd="0" presId="urn:microsoft.com/office/officeart/2005/8/layout/orgChart1"/>
    <dgm:cxn modelId="{9F960D74-2A15-475B-A784-F57BED88CCCF}" type="presParOf" srcId="{ABF415DA-586D-4977-83A3-95ED5AC234B3}" destId="{2F661CA3-0630-4EEF-8317-8E40F43761F0}" srcOrd="1" destOrd="0" presId="urn:microsoft.com/office/officeart/2005/8/layout/orgChart1"/>
    <dgm:cxn modelId="{F0A2298D-CF9C-4240-B40D-E8ECCA456C00}" type="presParOf" srcId="{2F661CA3-0630-4EEF-8317-8E40F43761F0}" destId="{00D42026-8D34-4217-AD5A-D2445E0459E0}" srcOrd="0" destOrd="0" presId="urn:microsoft.com/office/officeart/2005/8/layout/orgChart1"/>
    <dgm:cxn modelId="{585B2D58-D7CF-417A-9DC9-0F3634A40BAA}" type="presParOf" srcId="{00D42026-8D34-4217-AD5A-D2445E0459E0}" destId="{A75C41B3-A4CA-4B45-981D-4AE1E8E4CF55}" srcOrd="0" destOrd="0" presId="urn:microsoft.com/office/officeart/2005/8/layout/orgChart1"/>
    <dgm:cxn modelId="{5AE88685-4A5C-4CD1-AFF9-39B228ED68E9}" type="presParOf" srcId="{00D42026-8D34-4217-AD5A-D2445E0459E0}" destId="{7A19FD63-E490-4847-98E6-529647908736}" srcOrd="1" destOrd="0" presId="urn:microsoft.com/office/officeart/2005/8/layout/orgChart1"/>
    <dgm:cxn modelId="{AAC98D54-ED16-452F-8010-E54E7558103D}" type="presParOf" srcId="{2F661CA3-0630-4EEF-8317-8E40F43761F0}" destId="{E0A3BAEB-EDFA-4101-954C-5C5DE1E623A7}" srcOrd="1" destOrd="0" presId="urn:microsoft.com/office/officeart/2005/8/layout/orgChart1"/>
    <dgm:cxn modelId="{D34758AC-2EC9-4390-B19C-82351C243FBC}" type="presParOf" srcId="{2F661CA3-0630-4EEF-8317-8E40F43761F0}" destId="{0C477ADF-D703-4C5D-BCF5-BD079B719053}" srcOrd="2" destOrd="0" presId="urn:microsoft.com/office/officeart/2005/8/layout/orgChart1"/>
    <dgm:cxn modelId="{AD589684-620F-4C0B-8945-E9942A72773D}" type="presParOf" srcId="{57360BBD-2075-4ECF-ACA9-910777A02C85}" destId="{9A984B33-A591-48BA-973D-1DE24E204753}" srcOrd="2" destOrd="0" presId="urn:microsoft.com/office/officeart/2005/8/layout/orgChart1"/>
    <dgm:cxn modelId="{A3A0163E-F7A2-4209-BE37-AFAD346889D2}" type="presParOf" srcId="{8E3C2D88-54F3-4DC0-BE98-52869C2A975B}" destId="{6090775E-5D0A-4D41-9837-B4E093F3158C}" srcOrd="2" destOrd="0" presId="urn:microsoft.com/office/officeart/2005/8/layout/orgChart1"/>
    <dgm:cxn modelId="{7DFF1B21-F976-4575-B5EC-C27CCFBBA794}" type="presParOf" srcId="{8E3C2D88-54F3-4DC0-BE98-52869C2A975B}" destId="{293CE2D2-B0C2-4D91-862A-EC8780B26FA3}" srcOrd="3" destOrd="0" presId="urn:microsoft.com/office/officeart/2005/8/layout/orgChart1"/>
    <dgm:cxn modelId="{898F974E-6B7B-4399-B1DE-5E6C8D1AFC24}" type="presParOf" srcId="{293CE2D2-B0C2-4D91-862A-EC8780B26FA3}" destId="{1E88354B-65A1-4024-9E55-71DAB0F29D99}" srcOrd="0" destOrd="0" presId="urn:microsoft.com/office/officeart/2005/8/layout/orgChart1"/>
    <dgm:cxn modelId="{3BFEB67A-2118-4ACC-8F79-A65A09B107E7}" type="presParOf" srcId="{1E88354B-65A1-4024-9E55-71DAB0F29D99}" destId="{D80F2526-EBCF-4253-AB59-9EE69F2C1D9D}" srcOrd="0" destOrd="0" presId="urn:microsoft.com/office/officeart/2005/8/layout/orgChart1"/>
    <dgm:cxn modelId="{B25B3405-B849-4BC5-B211-4CFFA01FE968}" type="presParOf" srcId="{1E88354B-65A1-4024-9E55-71DAB0F29D99}" destId="{1758F28F-55A7-4A50-929D-BD1B286E7EC4}" srcOrd="1" destOrd="0" presId="urn:microsoft.com/office/officeart/2005/8/layout/orgChart1"/>
    <dgm:cxn modelId="{0E89AE4A-FE41-40F5-BFC5-9363F6D44B3D}" type="presParOf" srcId="{293CE2D2-B0C2-4D91-862A-EC8780B26FA3}" destId="{C3A1C873-F6CF-4839-A5D6-8D03251EEB94}" srcOrd="1" destOrd="0" presId="urn:microsoft.com/office/officeart/2005/8/layout/orgChart1"/>
    <dgm:cxn modelId="{A2385597-7BDA-4C97-9D5A-087966950761}" type="presParOf" srcId="{C3A1C873-F6CF-4839-A5D6-8D03251EEB94}" destId="{4BBBAFBA-8A8B-4F47-BD82-C2640CADCA6D}" srcOrd="0" destOrd="0" presId="urn:microsoft.com/office/officeart/2005/8/layout/orgChart1"/>
    <dgm:cxn modelId="{DFC767FB-87EE-4847-A805-D42A58FE8EC6}" type="presParOf" srcId="{C3A1C873-F6CF-4839-A5D6-8D03251EEB94}" destId="{FEB08144-F0DF-47A6-ABFD-E39667C230CD}" srcOrd="1" destOrd="0" presId="urn:microsoft.com/office/officeart/2005/8/layout/orgChart1"/>
    <dgm:cxn modelId="{B74EFF5A-C4F2-4D84-95E6-43327EA33DBE}" type="presParOf" srcId="{FEB08144-F0DF-47A6-ABFD-E39667C230CD}" destId="{3369A8F1-557A-4B60-A9DA-4B56D1F9C0F7}" srcOrd="0" destOrd="0" presId="urn:microsoft.com/office/officeart/2005/8/layout/orgChart1"/>
    <dgm:cxn modelId="{C6C73449-6CB5-47ED-9A95-287973582E4E}" type="presParOf" srcId="{3369A8F1-557A-4B60-A9DA-4B56D1F9C0F7}" destId="{5D386EB5-5AD1-4128-8242-4391681FA878}" srcOrd="0" destOrd="0" presId="urn:microsoft.com/office/officeart/2005/8/layout/orgChart1"/>
    <dgm:cxn modelId="{5FCA3B9E-4B68-4A1F-A394-667B46679168}" type="presParOf" srcId="{3369A8F1-557A-4B60-A9DA-4B56D1F9C0F7}" destId="{862369E9-E284-4055-9173-9FA2C9B741D6}" srcOrd="1" destOrd="0" presId="urn:microsoft.com/office/officeart/2005/8/layout/orgChart1"/>
    <dgm:cxn modelId="{C4BFC590-5888-40C8-A9FB-C51328F8DDE2}" type="presParOf" srcId="{FEB08144-F0DF-47A6-ABFD-E39667C230CD}" destId="{6029D560-3EFA-403B-AD9C-2058D7F65EC2}" srcOrd="1" destOrd="0" presId="urn:microsoft.com/office/officeart/2005/8/layout/orgChart1"/>
    <dgm:cxn modelId="{46A81D2F-D8E3-4D70-B438-D71BAFF2963C}" type="presParOf" srcId="{FEB08144-F0DF-47A6-ABFD-E39667C230CD}" destId="{3D65B7DD-D1E0-442D-B824-1CE8E1D0F87E}" srcOrd="2" destOrd="0" presId="urn:microsoft.com/office/officeart/2005/8/layout/orgChart1"/>
    <dgm:cxn modelId="{3AEFEAFB-0F72-4EA2-BC0E-D95E833E5E7B}" type="presParOf" srcId="{293CE2D2-B0C2-4D91-862A-EC8780B26FA3}" destId="{65A881C7-8F11-440C-A04E-48DC369D16D8}" srcOrd="2" destOrd="0" presId="urn:microsoft.com/office/officeart/2005/8/layout/orgChart1"/>
    <dgm:cxn modelId="{CDEA365A-C2AD-4B5B-94BE-A9F7F74042AB}" type="presParOf" srcId="{8E3C2D88-54F3-4DC0-BE98-52869C2A975B}" destId="{8FFBD99A-6F24-4CCC-ADCF-9E1BA7B7BA07}" srcOrd="4" destOrd="0" presId="urn:microsoft.com/office/officeart/2005/8/layout/orgChart1"/>
    <dgm:cxn modelId="{83A62695-5DB6-48C3-9E94-6BA9D1C33D07}" type="presParOf" srcId="{8E3C2D88-54F3-4DC0-BE98-52869C2A975B}" destId="{A47F3ECC-5B1D-4F29-848A-91E1539522D1}" srcOrd="5" destOrd="0" presId="urn:microsoft.com/office/officeart/2005/8/layout/orgChart1"/>
    <dgm:cxn modelId="{169F5B42-6FF6-4635-A706-A990D90C50EC}" type="presParOf" srcId="{A47F3ECC-5B1D-4F29-848A-91E1539522D1}" destId="{C35597B5-1040-40B6-89D6-146E8E9AF8C2}" srcOrd="0" destOrd="0" presId="urn:microsoft.com/office/officeart/2005/8/layout/orgChart1"/>
    <dgm:cxn modelId="{A016D285-EDB1-4432-988E-995AD375EF15}" type="presParOf" srcId="{C35597B5-1040-40B6-89D6-146E8E9AF8C2}" destId="{31D09A8E-2390-4CA8-99C9-F55DF0CA7972}" srcOrd="0" destOrd="0" presId="urn:microsoft.com/office/officeart/2005/8/layout/orgChart1"/>
    <dgm:cxn modelId="{BFC36098-9EB6-41E0-9E64-D6F581504C95}" type="presParOf" srcId="{C35597B5-1040-40B6-89D6-146E8E9AF8C2}" destId="{819D3A79-2D96-440C-8390-F37EE51EC9CA}" srcOrd="1" destOrd="0" presId="urn:microsoft.com/office/officeart/2005/8/layout/orgChart1"/>
    <dgm:cxn modelId="{5B739FE8-B894-4D15-BE46-7BF61D68683D}" type="presParOf" srcId="{A47F3ECC-5B1D-4F29-848A-91E1539522D1}" destId="{0F858A4B-C8D4-43D4-BD14-94835CEDC3E8}" srcOrd="1" destOrd="0" presId="urn:microsoft.com/office/officeart/2005/8/layout/orgChart1"/>
    <dgm:cxn modelId="{994BDA20-049B-47FE-8F72-8DE0CCC4F34C}" type="presParOf" srcId="{0F858A4B-C8D4-43D4-BD14-94835CEDC3E8}" destId="{6AF2A025-BEBE-4662-BB93-1451761028DB}" srcOrd="0" destOrd="0" presId="urn:microsoft.com/office/officeart/2005/8/layout/orgChart1"/>
    <dgm:cxn modelId="{3CBC365F-05D8-4C06-9AF8-939B763B82BE}" type="presParOf" srcId="{0F858A4B-C8D4-43D4-BD14-94835CEDC3E8}" destId="{4D2041F7-433B-4106-9314-C515F9D8D7E3}" srcOrd="1" destOrd="0" presId="urn:microsoft.com/office/officeart/2005/8/layout/orgChart1"/>
    <dgm:cxn modelId="{0375BC64-A687-41E3-ACC8-4987AE8B30FF}" type="presParOf" srcId="{4D2041F7-433B-4106-9314-C515F9D8D7E3}" destId="{4A0B753A-4CB2-4463-80BB-348A4A2E427C}" srcOrd="0" destOrd="0" presId="urn:microsoft.com/office/officeart/2005/8/layout/orgChart1"/>
    <dgm:cxn modelId="{6E69D1E4-ED68-4A88-8560-7CC01CF954BF}" type="presParOf" srcId="{4A0B753A-4CB2-4463-80BB-348A4A2E427C}" destId="{2C6FBEFF-6A83-4EAE-BF76-B4A633518F1A}" srcOrd="0" destOrd="0" presId="urn:microsoft.com/office/officeart/2005/8/layout/orgChart1"/>
    <dgm:cxn modelId="{E6603875-1C8E-4ED5-9798-40660D7614D4}" type="presParOf" srcId="{4A0B753A-4CB2-4463-80BB-348A4A2E427C}" destId="{A6682151-FA2E-48B0-A330-3860C5B48BA0}" srcOrd="1" destOrd="0" presId="urn:microsoft.com/office/officeart/2005/8/layout/orgChart1"/>
    <dgm:cxn modelId="{67C846C4-17BD-46AC-BC43-885D0896824F}" type="presParOf" srcId="{4D2041F7-433B-4106-9314-C515F9D8D7E3}" destId="{AB3E172B-FE30-4A20-A8D7-3A3143502CEB}" srcOrd="1" destOrd="0" presId="urn:microsoft.com/office/officeart/2005/8/layout/orgChart1"/>
    <dgm:cxn modelId="{45F39435-883C-4A96-9B47-7107B1A2AFC6}" type="presParOf" srcId="{4D2041F7-433B-4106-9314-C515F9D8D7E3}" destId="{E21D2CD8-47F5-4211-A43C-682C94512CE8}" srcOrd="2" destOrd="0" presId="urn:microsoft.com/office/officeart/2005/8/layout/orgChart1"/>
    <dgm:cxn modelId="{BCA028AA-759B-43EA-B22D-ED6DFB92F210}" type="presParOf" srcId="{A47F3ECC-5B1D-4F29-848A-91E1539522D1}" destId="{F0DF3A64-AD7A-4182-8433-4638E21C8FC7}" srcOrd="2" destOrd="0" presId="urn:microsoft.com/office/officeart/2005/8/layout/orgChart1"/>
    <dgm:cxn modelId="{70B71F42-8929-4B49-AF20-A677EB69F837}" type="presParOf" srcId="{51F44EE9-058D-4A75-B52D-1429729E9ED3}" destId="{0B420F97-CC56-468A-81FF-9B0520BE0A86}" srcOrd="2" destOrd="0" presId="urn:microsoft.com/office/officeart/2005/8/layout/orgChart1"/>
    <dgm:cxn modelId="{FC787114-B723-408F-B2C0-8600622B4426}" type="presParOf" srcId="{D0E84587-A1B2-4E3F-9757-F9589FA61135}" destId="{F8B0E52E-A940-443E-B608-BA3199D1B16F}" srcOrd="2" destOrd="0" presId="urn:microsoft.com/office/officeart/2005/8/layout/orgChart1"/>
    <dgm:cxn modelId="{357C2190-6C92-461E-83C4-283A21289475}" type="presParOf" srcId="{D0E84587-A1B2-4E3F-9757-F9589FA61135}" destId="{A821C5AB-2F04-4068-A701-D4DB2DE1EE03}" srcOrd="3" destOrd="0" presId="urn:microsoft.com/office/officeart/2005/8/layout/orgChart1"/>
    <dgm:cxn modelId="{3813D2A5-977C-44D3-ADD6-AE08F6C4D3B5}" type="presParOf" srcId="{A821C5AB-2F04-4068-A701-D4DB2DE1EE03}" destId="{FB498218-92CC-499D-A2FA-E089B4049F0B}" srcOrd="0" destOrd="0" presId="urn:microsoft.com/office/officeart/2005/8/layout/orgChart1"/>
    <dgm:cxn modelId="{44B10B21-A066-4A96-938B-AB1FC83BED75}" type="presParOf" srcId="{FB498218-92CC-499D-A2FA-E089B4049F0B}" destId="{9DD757B9-D4E9-48FA-9DC7-7AB682C17A97}" srcOrd="0" destOrd="0" presId="urn:microsoft.com/office/officeart/2005/8/layout/orgChart1"/>
    <dgm:cxn modelId="{88FC83AE-BEEE-4E71-821E-5BC57F59A128}" type="presParOf" srcId="{FB498218-92CC-499D-A2FA-E089B4049F0B}" destId="{2DABA8F5-4474-404C-992D-55D523491042}" srcOrd="1" destOrd="0" presId="urn:microsoft.com/office/officeart/2005/8/layout/orgChart1"/>
    <dgm:cxn modelId="{D60BA659-5404-4D07-A4F0-43BC7F8F669B}" type="presParOf" srcId="{A821C5AB-2F04-4068-A701-D4DB2DE1EE03}" destId="{4DABC1BF-F875-4D16-A209-3557A986853E}" srcOrd="1" destOrd="0" presId="urn:microsoft.com/office/officeart/2005/8/layout/orgChart1"/>
    <dgm:cxn modelId="{6475F99A-2B37-4E56-B205-2827CAAEEBDB}" type="presParOf" srcId="{A821C5AB-2F04-4068-A701-D4DB2DE1EE03}" destId="{B43BFB92-D4C0-4C3B-A1A5-8A9B3A56C04C}" srcOrd="2" destOrd="0" presId="urn:microsoft.com/office/officeart/2005/8/layout/orgChart1"/>
    <dgm:cxn modelId="{B876F03C-9283-4F15-AA2F-2203BBE3616F}" type="presParOf" srcId="{C97763B8-60F2-4C85-9145-1319BA1043D3}" destId="{032804EC-8ED7-443D-AFC1-4EA654B35D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BBB720-591E-4B88-B4E7-4EA21A85ACD5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92E68-BD06-4A88-8430-7C1EF16C7596}" type="parTrans" cxnId="{6564F856-AF32-4DF6-9A6A-37ADFF1E18F8}">
      <dgm:prSet/>
      <dgm:spPr/>
      <dgm:t>
        <a:bodyPr/>
        <a:lstStyle/>
        <a:p>
          <a:endParaRPr lang="en-US"/>
        </a:p>
      </dgm:t>
    </dgm:pt>
    <dgm:pt modelId="{79374692-5E08-4D93-A3B1-992F01038A29}">
      <dgm:prSet phldrT="[Text]" custT="1"/>
      <dgm:spPr>
        <a:scene3d>
          <a:camera prst="orthographicFront"/>
          <a:lightRig rig="flat" dir="t"/>
        </a:scene3d>
        <a:sp3d extrusionH="76200" contourW="12700" prstMaterial="dkEdge">
          <a:bevelT w="101600" h="38100" prst="relaxedInset"/>
          <a:extrusionClr>
            <a:schemeClr val="tx1"/>
          </a:extrusionClr>
          <a:contourClr>
            <a:schemeClr val="bg1"/>
          </a:contourClr>
        </a:sp3d>
      </dgm:spPr>
      <dgm:t>
        <a:bodyPr/>
        <a:lstStyle/>
        <a:p>
          <a:r>
            <a:rPr lang="en-US" sz="1800" b="1"/>
            <a:t>Housing Development Project? </a:t>
          </a:r>
        </a:p>
      </dgm:t>
    </dgm:pt>
    <dgm:pt modelId="{F9EBE328-5D5F-4E44-BED1-B6FD9912E94C}" type="parTrans" cxnId="{A3D09EAC-3C6C-447A-8DB8-4780C764E68C}">
      <dgm:prSet/>
      <dgm:spPr/>
      <dgm:t>
        <a:bodyPr/>
        <a:lstStyle/>
        <a:p>
          <a:endParaRPr lang="en-US"/>
        </a:p>
      </dgm:t>
    </dgm:pt>
    <dgm:pt modelId="{94B94E27-8C59-4521-A111-055C58D8860E}">
      <dgm:prSet custT="1"/>
      <dgm:spPr>
        <a:solidFill>
          <a:schemeClr val="accent6">
            <a:lumMod val="60000"/>
            <a:lumOff val="40000"/>
          </a:schemeClr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sz="1800" b="1"/>
            <a:t>Yes </a:t>
          </a:r>
          <a:r>
            <a:rPr lang="en-US" sz="1800"/>
            <a:t/>
          </a:r>
          <a:br>
            <a:rPr lang="en-US" sz="1800"/>
          </a:br>
          <a:r>
            <a:rPr lang="en-US" sz="1800"/>
            <a:t>Meet affordability thresholds?</a:t>
          </a:r>
        </a:p>
      </dgm:t>
    </dgm:pt>
    <dgm:pt modelId="{63F6F2C9-F1FA-4013-BDAE-2B26D61265D5}" type="parTrans" cxnId="{30311C46-BDE8-4028-80E2-5B08BEEFFE80}">
      <dgm:prSet/>
      <dgm:spPr/>
      <dgm:t>
        <a:bodyPr/>
        <a:lstStyle/>
        <a:p>
          <a:endParaRPr lang="en-US"/>
        </a:p>
      </dgm:t>
    </dgm:pt>
    <dgm:pt modelId="{E922293F-7BFD-411D-89F1-DF425856844C}">
      <dgm:prSet/>
      <dgm:spPr>
        <a:solidFill>
          <a:schemeClr val="accent4"/>
        </a:solidFill>
      </dgm:spPr>
      <dgm:t>
        <a:bodyPr/>
        <a:lstStyle/>
        <a:p>
          <a:r>
            <a:rPr lang="en-US" sz="1800" b="1"/>
            <a:t>No</a:t>
          </a:r>
        </a:p>
        <a:p>
          <a:r>
            <a:rPr lang="en-US" sz="1800"/>
            <a:t>Market rate or doesn’t meet the </a:t>
          </a:r>
          <a:r>
            <a:rPr lang="en-US"/>
            <a:t>affordability</a:t>
          </a:r>
          <a:r>
            <a:rPr lang="en-US" sz="1800"/>
            <a:t> thresholds</a:t>
          </a:r>
        </a:p>
      </dgm:t>
    </dgm:pt>
    <dgm:pt modelId="{91E9E8F5-8148-4F03-8114-48DE0C37269F}" type="parTrans" cxnId="{C6FEEDB6-AB1B-4626-9673-40D5539D39A1}">
      <dgm:prSet/>
      <dgm:spPr/>
      <dgm:t>
        <a:bodyPr/>
        <a:lstStyle/>
        <a:p>
          <a:endParaRPr lang="en-US"/>
        </a:p>
      </dgm:t>
    </dgm:pt>
    <dgm:pt modelId="{D1FC3800-5A85-47F8-8EB1-A6A6021C6C88}">
      <dgm:prSet custT="1"/>
      <dgm:spPr>
        <a:solidFill>
          <a:schemeClr val="accent4"/>
        </a:solidFill>
      </dgm:spPr>
      <dgm:t>
        <a:bodyPr/>
        <a:lstStyle/>
        <a:p>
          <a:r>
            <a:rPr lang="en-US" sz="1800"/>
            <a:t>Default Standard Applies</a:t>
          </a:r>
        </a:p>
      </dgm:t>
    </dgm:pt>
    <dgm:pt modelId="{8DC9DF7B-39EA-462B-B87C-2A86C0294E54}" type="sibTrans" cxnId="{C6FEEDB6-AB1B-4626-9673-40D5539D39A1}">
      <dgm:prSet/>
      <dgm:spPr/>
      <dgm:t>
        <a:bodyPr/>
        <a:lstStyle/>
        <a:p>
          <a:endParaRPr lang="en-US"/>
        </a:p>
      </dgm:t>
    </dgm:pt>
    <dgm:pt modelId="{6867787E-528A-47A8-A4A0-5FDC572228EA}" type="sibTrans" cxnId="{30311C46-BDE8-4028-80E2-5B08BEEFFE80}">
      <dgm:prSet/>
      <dgm:spPr/>
      <dgm:t>
        <a:bodyPr/>
        <a:lstStyle/>
        <a:p>
          <a:endParaRPr lang="en-US"/>
        </a:p>
      </dgm:t>
    </dgm:pt>
    <dgm:pt modelId="{EC581272-EB08-4123-81D9-7FD6FE2104C9}" type="parTrans" cxnId="{E17FFF1F-486B-4036-B47D-896B38AFD51D}">
      <dgm:prSet/>
      <dgm:spPr/>
      <dgm:t>
        <a:bodyPr/>
        <a:lstStyle/>
        <a:p>
          <a:endParaRPr lang="en-US"/>
        </a:p>
      </dgm:t>
    </dgm:pt>
    <dgm:pt modelId="{A37B691E-2B97-4833-935E-6FB8B8FE17C4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/>
            <a:t>Yes</a:t>
          </a:r>
        </a:p>
        <a:p>
          <a:r>
            <a:rPr lang="en-US" sz="1800"/>
            <a:t>20% or more units affordable to Lower Income Households </a:t>
          </a:r>
        </a:p>
      </dgm:t>
    </dgm:pt>
    <dgm:pt modelId="{5F9F1E20-ACBE-4443-950F-FBD0A07234FA}" type="parTrans" cxnId="{4E5D6D5B-7C52-4383-97F5-839FF1D0E735}">
      <dgm:prSet/>
      <dgm:spPr/>
      <dgm:t>
        <a:bodyPr/>
        <a:lstStyle/>
        <a:p>
          <a:endParaRPr lang="en-US"/>
        </a:p>
      </dgm:t>
    </dgm:pt>
    <dgm:pt modelId="{A87A855C-A2DE-4476-BB79-0653ED7753C1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216C0603-5BAB-43F5-A0D1-F32BAA636ED2}" type="sibTrans" cxnId="{4E5D6D5B-7C52-4383-97F5-839FF1D0E735}">
      <dgm:prSet/>
      <dgm:spPr/>
      <dgm:t>
        <a:bodyPr/>
        <a:lstStyle/>
        <a:p>
          <a:endParaRPr lang="en-US"/>
        </a:p>
      </dgm:t>
    </dgm:pt>
    <dgm:pt modelId="{7D768E31-73F7-4724-A674-32E4E8FF0819}" type="sibTrans" cxnId="{E17FFF1F-486B-4036-B47D-896B38AFD51D}">
      <dgm:prSet/>
      <dgm:spPr/>
      <dgm:t>
        <a:bodyPr/>
        <a:lstStyle/>
        <a:p>
          <a:endParaRPr lang="en-US"/>
        </a:p>
      </dgm:t>
    </dgm:pt>
    <dgm:pt modelId="{3428F3B1-5F53-448C-8527-56D6DBE90A29}" type="parTrans" cxnId="{CA0A5203-C710-42AC-B1FA-AB45DEC1EE9F}">
      <dgm:prSet/>
      <dgm:spPr/>
      <dgm:t>
        <a:bodyPr/>
        <a:lstStyle/>
        <a:p>
          <a:endParaRPr lang="en-US"/>
        </a:p>
      </dgm:t>
    </dgm:pt>
    <dgm:pt modelId="{56751A73-C5D0-4033-AC67-74867BDE663F}">
      <dgm:prSet custT="1"/>
      <dgm:spPr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800" b="1"/>
            <a:t>Yes </a:t>
          </a:r>
        </a:p>
        <a:p>
          <a:r>
            <a:rPr lang="en-US" sz="1800"/>
            <a:t>100% of affordable to Moderate Income Households</a:t>
          </a:r>
        </a:p>
      </dgm:t>
    </dgm:pt>
    <dgm:pt modelId="{3F0C6EE8-53A4-460E-B757-7F36F9165B22}" type="parTrans" cxnId="{0141B06A-1EA3-433E-BE41-06003308E715}">
      <dgm:prSet/>
      <dgm:spPr/>
      <dgm:t>
        <a:bodyPr/>
        <a:lstStyle/>
        <a:p>
          <a:endParaRPr lang="en-US"/>
        </a:p>
      </dgm:t>
    </dgm:pt>
    <dgm:pt modelId="{15D225BD-1AD9-44B4-9514-CE43417ADC3B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1800"/>
            <a:t>Standard for Affordable Units Applies</a:t>
          </a:r>
        </a:p>
      </dgm:t>
    </dgm:pt>
    <dgm:pt modelId="{B207FCC8-5D40-4FA2-8AFB-5F09A32C6B1C}" type="sibTrans" cxnId="{0141B06A-1EA3-433E-BE41-06003308E715}">
      <dgm:prSet/>
      <dgm:spPr/>
      <dgm:t>
        <a:bodyPr/>
        <a:lstStyle/>
        <a:p>
          <a:endParaRPr lang="en-US"/>
        </a:p>
      </dgm:t>
    </dgm:pt>
    <dgm:pt modelId="{71602A96-5477-4982-9100-0A9F43FFB2D9}" type="sibTrans" cxnId="{CA0A5203-C710-42AC-B1FA-AB45DEC1EE9F}">
      <dgm:prSet/>
      <dgm:spPr/>
      <dgm:t>
        <a:bodyPr/>
        <a:lstStyle/>
        <a:p>
          <a:endParaRPr lang="en-US"/>
        </a:p>
      </dgm:t>
    </dgm:pt>
    <dgm:pt modelId="{854E82EC-5B03-4B77-8FD3-AB8F8902CD5B}" type="sibTrans" cxnId="{A3D09EAC-3C6C-447A-8DB8-4780C764E68C}">
      <dgm:prSet/>
      <dgm:spPr/>
      <dgm:t>
        <a:bodyPr/>
        <a:lstStyle/>
        <a:p>
          <a:endParaRPr lang="en-US"/>
        </a:p>
      </dgm:t>
    </dgm:pt>
    <dgm:pt modelId="{D1013510-A698-4D9F-9C98-FDB69C370AF2}" type="parTrans" cxnId="{FFFD097A-19F7-49A5-BDBE-A39158B53A48}">
      <dgm:prSet/>
      <dgm:spPr/>
      <dgm:t>
        <a:bodyPr/>
        <a:lstStyle/>
        <a:p>
          <a:endParaRPr lang="en-US"/>
        </a:p>
      </dgm:t>
    </dgm:pt>
    <dgm:pt modelId="{218E5DC6-DEEF-45A0-B2AE-05322CF6769A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en-US" sz="1800" b="1"/>
            <a:t>No </a:t>
          </a:r>
          <a:r>
            <a:rPr lang="en-US" sz="1800"/>
            <a:t/>
          </a:r>
          <a:br>
            <a:rPr lang="en-US" sz="1800"/>
          </a:br>
          <a:r>
            <a:rPr lang="en-US" sz="1800"/>
            <a:t>Not subject to the HAA</a:t>
          </a:r>
        </a:p>
      </dgm:t>
    </dgm:pt>
    <dgm:pt modelId="{4C030DCA-7EE7-4714-9D94-B82B6A858ED9}" type="sibTrans" cxnId="{FFFD097A-19F7-49A5-BDBE-A39158B53A48}">
      <dgm:prSet/>
      <dgm:spPr/>
      <dgm:t>
        <a:bodyPr/>
        <a:lstStyle/>
        <a:p>
          <a:endParaRPr lang="en-US"/>
        </a:p>
      </dgm:t>
    </dgm:pt>
    <dgm:pt modelId="{EB4A2E0A-0866-4E6E-BB0E-2C4B5E9BF347}" type="sibTrans" cxnId="{6564F856-AF32-4DF6-9A6A-37ADFF1E18F8}">
      <dgm:prSet/>
      <dgm:spPr/>
      <dgm:t>
        <a:bodyPr/>
        <a:lstStyle/>
        <a:p>
          <a:endParaRPr lang="en-US"/>
        </a:p>
      </dgm:t>
    </dgm:pt>
    <dgm:pt modelId="{E904E86D-06F8-494E-8572-57D3F30843C7}" type="pres">
      <dgm:prSet presAssocID="{5CBBB720-591E-4B88-B4E7-4EA21A85ACD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/>
        </a:p>
      </dgm:t>
    </dgm:pt>
    <dgm:pt modelId="{C97763B8-60F2-4C85-9145-1319BA1043D3}" type="pres">
      <dgm:prSet presAssocID="{79374692-5E08-4D93-A3B1-992F01038A29}" presName="hierRoot1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5B9E44EC-DD20-4B17-887F-2C79B3848AC1}" type="pres">
      <dgm:prSet presAssocID="{79374692-5E08-4D93-A3B1-992F01038A29}" presName="rootComposite1" presStyleCnt="0"/>
      <dgm:spPr/>
      <dgm:t>
        <a:bodyPr/>
        <a:lstStyle/>
        <a:p>
          <a:endParaRPr/>
        </a:p>
      </dgm:t>
    </dgm:pt>
    <dgm:pt modelId="{03E49A05-1985-4E1D-B44D-4C9E77DB7116}" type="pres">
      <dgm:prSet presAssocID="{79374692-5E08-4D93-A3B1-992F01038A29}" presName="rootText1" presStyleLbl="node0" presStyleIdx="0" presStyleCnt="1" custLinFactNeighborX="586" custLinFactNeighborY="-23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25DBAF1D-69C6-472F-B24D-649F61A94607}" type="pres">
      <dgm:prSet presAssocID="{79374692-5E08-4D93-A3B1-992F01038A29}" presName="rootConnector1" presStyleLbl="node1" presStyleIdx="0" presStyleCnt="0"/>
      <dgm:spPr/>
      <dgm:t>
        <a:bodyPr/>
        <a:lstStyle/>
        <a:p>
          <a:endParaRPr/>
        </a:p>
      </dgm:t>
    </dgm:pt>
    <dgm:pt modelId="{D0E84587-A1B2-4E3F-9757-F9589FA61135}" type="pres">
      <dgm:prSet presAssocID="{79374692-5E08-4D93-A3B1-992F01038A29}" presName="hierChild2" presStyleCnt="0"/>
      <dgm:spPr/>
      <dgm:t>
        <a:bodyPr/>
        <a:lstStyle/>
        <a:p>
          <a:endParaRPr/>
        </a:p>
      </dgm:t>
    </dgm:pt>
    <dgm:pt modelId="{4717B50A-E065-4FBE-BCAB-D23AFDF6F676}" type="pres">
      <dgm:prSet presAssocID="{F9EBE328-5D5F-4E44-BED1-B6FD9912E94C}" presName="Name37" presStyleLbl="parChTrans1D2" presStyleIdx="0" presStyleCnt="2"/>
      <dgm:spPr/>
      <dgm:t>
        <a:bodyPr/>
        <a:lstStyle/>
        <a:p>
          <a:endParaRPr/>
        </a:p>
      </dgm:t>
    </dgm:pt>
    <dgm:pt modelId="{51F44EE9-058D-4A75-B52D-1429729E9ED3}" type="pres">
      <dgm:prSet presAssocID="{94B94E27-8C59-4521-A111-055C58D8860E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8E6511D7-B4AA-4658-A123-4BFC5CE94985}" type="pres">
      <dgm:prSet presAssocID="{94B94E27-8C59-4521-A111-055C58D8860E}" presName="rootComposite" presStyleCnt="0"/>
      <dgm:spPr/>
      <dgm:t>
        <a:bodyPr/>
        <a:lstStyle/>
        <a:p>
          <a:endParaRPr/>
        </a:p>
      </dgm:t>
    </dgm:pt>
    <dgm:pt modelId="{228863AE-BB69-439B-83BC-ED9C8C953C11}" type="pres">
      <dgm:prSet presAssocID="{94B94E27-8C59-4521-A111-055C58D8860E}" presName="rootText" presStyleLbl="node2" presStyleIdx="0" presStyleCnt="2" custScaleX="126243" custScaleY="110950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/>
        </a:p>
      </dgm:t>
    </dgm:pt>
    <dgm:pt modelId="{379DE3E7-4D08-438F-B985-B40599308FF9}" type="pres">
      <dgm:prSet presAssocID="{94B94E27-8C59-4521-A111-055C58D8860E}" presName="rootConnector" presStyleLbl="node2" presStyleIdx="0" presStyleCnt="2"/>
      <dgm:spPr/>
      <dgm:t>
        <a:bodyPr/>
        <a:lstStyle/>
        <a:p>
          <a:endParaRPr/>
        </a:p>
      </dgm:t>
    </dgm:pt>
    <dgm:pt modelId="{8E3C2D88-54F3-4DC0-BE98-52869C2A975B}" type="pres">
      <dgm:prSet presAssocID="{94B94E27-8C59-4521-A111-055C58D8860E}" presName="hierChild4" presStyleCnt="0"/>
      <dgm:spPr/>
      <dgm:t>
        <a:bodyPr/>
        <a:lstStyle/>
        <a:p>
          <a:endParaRPr/>
        </a:p>
      </dgm:t>
    </dgm:pt>
    <dgm:pt modelId="{4B900CDC-BB49-4E5D-9AF2-ACA665606119}" type="pres">
      <dgm:prSet presAssocID="{63F6F2C9-F1FA-4013-BDAE-2B26D61265D5}" presName="Name37" presStyleLbl="parChTrans1D3" presStyleIdx="0" presStyleCnt="3"/>
      <dgm:spPr/>
      <dgm:t>
        <a:bodyPr/>
        <a:lstStyle/>
        <a:p>
          <a:endParaRPr/>
        </a:p>
      </dgm:t>
    </dgm:pt>
    <dgm:pt modelId="{57360BBD-2075-4ECF-ACA9-910777A02C85}" type="pres">
      <dgm:prSet presAssocID="{E922293F-7BFD-411D-89F1-DF425856844C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E9F5A418-BC21-461F-A307-07077B5DD28A}" type="pres">
      <dgm:prSet presAssocID="{E922293F-7BFD-411D-89F1-DF425856844C}" presName="rootComposite" presStyleCnt="0"/>
      <dgm:spPr/>
      <dgm:t>
        <a:bodyPr/>
        <a:lstStyle/>
        <a:p>
          <a:endParaRPr/>
        </a:p>
      </dgm:t>
    </dgm:pt>
    <dgm:pt modelId="{9EC781CA-3A6F-42E1-9C5B-7BF778428846}" type="pres">
      <dgm:prSet presAssocID="{E922293F-7BFD-411D-89F1-DF425856844C}" presName="rootText" presStyleLbl="node3" presStyleIdx="0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02726F3-2554-45EA-97F9-66D13AC1E1E3}" type="pres">
      <dgm:prSet presAssocID="{E922293F-7BFD-411D-89F1-DF425856844C}" presName="rootConnector" presStyleLbl="node3" presStyleIdx="0" presStyleCnt="3"/>
      <dgm:spPr/>
      <dgm:t>
        <a:bodyPr/>
        <a:lstStyle/>
        <a:p>
          <a:endParaRPr/>
        </a:p>
      </dgm:t>
    </dgm:pt>
    <dgm:pt modelId="{ABF415DA-586D-4977-83A3-95ED5AC234B3}" type="pres">
      <dgm:prSet presAssocID="{E922293F-7BFD-411D-89F1-DF425856844C}" presName="hierChild4" presStyleCnt="0"/>
      <dgm:spPr/>
      <dgm:t>
        <a:bodyPr/>
        <a:lstStyle/>
        <a:p>
          <a:endParaRPr/>
        </a:p>
      </dgm:t>
    </dgm:pt>
    <dgm:pt modelId="{1BD7D19E-F4CE-478B-AD9F-8E9C62144969}" type="pres">
      <dgm:prSet presAssocID="{91E9E8F5-8148-4F03-8114-48DE0C37269F}" presName="Name37" presStyleLbl="parChTrans1D4" presStyleIdx="0" presStyleCnt="3"/>
      <dgm:spPr/>
      <dgm:t>
        <a:bodyPr/>
        <a:lstStyle/>
        <a:p>
          <a:endParaRPr/>
        </a:p>
      </dgm:t>
    </dgm:pt>
    <dgm:pt modelId="{2F661CA3-0630-4EEF-8317-8E40F43761F0}" type="pres">
      <dgm:prSet presAssocID="{D1FC3800-5A85-47F8-8EB1-A6A6021C6C88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00D42026-8D34-4217-AD5A-D2445E0459E0}" type="pres">
      <dgm:prSet presAssocID="{D1FC3800-5A85-47F8-8EB1-A6A6021C6C88}" presName="rootComposite" presStyleCnt="0"/>
      <dgm:spPr/>
      <dgm:t>
        <a:bodyPr/>
        <a:lstStyle/>
        <a:p>
          <a:endParaRPr/>
        </a:p>
      </dgm:t>
    </dgm:pt>
    <dgm:pt modelId="{A75C41B3-A4CA-4B45-981D-4AE1E8E4CF55}" type="pres">
      <dgm:prSet presAssocID="{D1FC3800-5A85-47F8-8EB1-A6A6021C6C88}" presName="rootText" presStyleLbl="node4" presStyleIdx="0" presStyleCnt="3" custLinFactNeighborX="-291" custLinFactNeighborY="234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7A19FD63-E490-4847-98E6-529647908736}" type="pres">
      <dgm:prSet presAssocID="{D1FC3800-5A85-47F8-8EB1-A6A6021C6C88}" presName="rootConnector" presStyleLbl="node4" presStyleIdx="0" presStyleCnt="3"/>
      <dgm:spPr/>
      <dgm:t>
        <a:bodyPr/>
        <a:lstStyle/>
        <a:p>
          <a:endParaRPr/>
        </a:p>
      </dgm:t>
    </dgm:pt>
    <dgm:pt modelId="{E0A3BAEB-EDFA-4101-954C-5C5DE1E623A7}" type="pres">
      <dgm:prSet presAssocID="{D1FC3800-5A85-47F8-8EB1-A6A6021C6C88}" presName="hierChild4" presStyleCnt="0"/>
      <dgm:spPr/>
      <dgm:t>
        <a:bodyPr/>
        <a:lstStyle/>
        <a:p>
          <a:endParaRPr/>
        </a:p>
      </dgm:t>
    </dgm:pt>
    <dgm:pt modelId="{0C477ADF-D703-4C5D-BCF5-BD079B719053}" type="pres">
      <dgm:prSet presAssocID="{D1FC3800-5A85-47F8-8EB1-A6A6021C6C88}" presName="hierChild5" presStyleCnt="0"/>
      <dgm:spPr/>
      <dgm:t>
        <a:bodyPr/>
        <a:lstStyle/>
        <a:p>
          <a:endParaRPr/>
        </a:p>
      </dgm:t>
    </dgm:pt>
    <dgm:pt modelId="{9A984B33-A591-48BA-973D-1DE24E204753}" type="pres">
      <dgm:prSet presAssocID="{E922293F-7BFD-411D-89F1-DF425856844C}" presName="hierChild5" presStyleCnt="0"/>
      <dgm:spPr/>
      <dgm:t>
        <a:bodyPr/>
        <a:lstStyle/>
        <a:p>
          <a:endParaRPr/>
        </a:p>
      </dgm:t>
    </dgm:pt>
    <dgm:pt modelId="{6090775E-5D0A-4D41-9837-B4E093F3158C}" type="pres">
      <dgm:prSet presAssocID="{EC581272-EB08-4123-81D9-7FD6FE2104C9}" presName="Name37" presStyleLbl="parChTrans1D3" presStyleIdx="1" presStyleCnt="3"/>
      <dgm:spPr/>
      <dgm:t>
        <a:bodyPr/>
        <a:lstStyle/>
        <a:p>
          <a:endParaRPr/>
        </a:p>
      </dgm:t>
    </dgm:pt>
    <dgm:pt modelId="{293CE2D2-B0C2-4D91-862A-EC8780B26FA3}" type="pres">
      <dgm:prSet presAssocID="{A37B691E-2B97-4833-935E-6FB8B8FE17C4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1E88354B-65A1-4024-9E55-71DAB0F29D99}" type="pres">
      <dgm:prSet presAssocID="{A37B691E-2B97-4833-935E-6FB8B8FE17C4}" presName="rootComposite" presStyleCnt="0"/>
      <dgm:spPr/>
      <dgm:t>
        <a:bodyPr/>
        <a:lstStyle/>
        <a:p>
          <a:endParaRPr/>
        </a:p>
      </dgm:t>
    </dgm:pt>
    <dgm:pt modelId="{D80F2526-EBCF-4253-AB59-9EE69F2C1D9D}" type="pres">
      <dgm:prSet presAssocID="{A37B691E-2B97-4833-935E-6FB8B8FE17C4}" presName="rootText" presStyleLbl="node3" presStyleIdx="1" presStyleCnt="3" custScaleX="212484" custScaleY="197586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/>
        </a:p>
      </dgm:t>
    </dgm:pt>
    <dgm:pt modelId="{1758F28F-55A7-4A50-929D-BD1B286E7EC4}" type="pres">
      <dgm:prSet presAssocID="{A37B691E-2B97-4833-935E-6FB8B8FE17C4}" presName="rootConnector" presStyleLbl="node3" presStyleIdx="1" presStyleCnt="3"/>
      <dgm:spPr/>
      <dgm:t>
        <a:bodyPr/>
        <a:lstStyle/>
        <a:p>
          <a:endParaRPr/>
        </a:p>
      </dgm:t>
    </dgm:pt>
    <dgm:pt modelId="{C3A1C873-F6CF-4839-A5D6-8D03251EEB94}" type="pres">
      <dgm:prSet presAssocID="{A37B691E-2B97-4833-935E-6FB8B8FE17C4}" presName="hierChild4" presStyleCnt="0"/>
      <dgm:spPr/>
      <dgm:t>
        <a:bodyPr/>
        <a:lstStyle/>
        <a:p>
          <a:endParaRPr/>
        </a:p>
      </dgm:t>
    </dgm:pt>
    <dgm:pt modelId="{4BBBAFBA-8A8B-4F47-BD82-C2640CADCA6D}" type="pres">
      <dgm:prSet presAssocID="{5F9F1E20-ACBE-4443-950F-FBD0A07234FA}" presName="Name37" presStyleLbl="parChTrans1D4" presStyleIdx="1" presStyleCnt="3"/>
      <dgm:spPr/>
      <dgm:t>
        <a:bodyPr/>
        <a:lstStyle/>
        <a:p>
          <a:endParaRPr/>
        </a:p>
      </dgm:t>
    </dgm:pt>
    <dgm:pt modelId="{FEB08144-F0DF-47A6-ABFD-E39667C230CD}" type="pres">
      <dgm:prSet presAssocID="{A87A855C-A2DE-4476-BB79-0653ED7753C1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3369A8F1-557A-4B60-A9DA-4B56D1F9C0F7}" type="pres">
      <dgm:prSet presAssocID="{A87A855C-A2DE-4476-BB79-0653ED7753C1}" presName="rootComposite" presStyleCnt="0"/>
      <dgm:spPr/>
      <dgm:t>
        <a:bodyPr/>
        <a:lstStyle/>
        <a:p>
          <a:endParaRPr/>
        </a:p>
      </dgm:t>
    </dgm:pt>
    <dgm:pt modelId="{5D386EB5-5AD1-4128-8242-4391681FA878}" type="pres">
      <dgm:prSet presAssocID="{A87A855C-A2DE-4476-BB79-0653ED7753C1}" presName="rootText" presStyleLbl="node4" presStyleIdx="1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862369E9-E284-4055-9173-9FA2C9B741D6}" type="pres">
      <dgm:prSet presAssocID="{A87A855C-A2DE-4476-BB79-0653ED7753C1}" presName="rootConnector" presStyleLbl="node4" presStyleIdx="1" presStyleCnt="3"/>
      <dgm:spPr/>
      <dgm:t>
        <a:bodyPr/>
        <a:lstStyle/>
        <a:p>
          <a:endParaRPr/>
        </a:p>
      </dgm:t>
    </dgm:pt>
    <dgm:pt modelId="{6029D560-3EFA-403B-AD9C-2058D7F65EC2}" type="pres">
      <dgm:prSet presAssocID="{A87A855C-A2DE-4476-BB79-0653ED7753C1}" presName="hierChild4" presStyleCnt="0"/>
      <dgm:spPr/>
      <dgm:t>
        <a:bodyPr/>
        <a:lstStyle/>
        <a:p>
          <a:endParaRPr/>
        </a:p>
      </dgm:t>
    </dgm:pt>
    <dgm:pt modelId="{3D65B7DD-D1E0-442D-B824-1CE8E1D0F87E}" type="pres">
      <dgm:prSet presAssocID="{A87A855C-A2DE-4476-BB79-0653ED7753C1}" presName="hierChild5" presStyleCnt="0"/>
      <dgm:spPr/>
      <dgm:t>
        <a:bodyPr/>
        <a:lstStyle/>
        <a:p>
          <a:endParaRPr/>
        </a:p>
      </dgm:t>
    </dgm:pt>
    <dgm:pt modelId="{65A881C7-8F11-440C-A04E-48DC369D16D8}" type="pres">
      <dgm:prSet presAssocID="{A37B691E-2B97-4833-935E-6FB8B8FE17C4}" presName="hierChild5" presStyleCnt="0"/>
      <dgm:spPr/>
      <dgm:t>
        <a:bodyPr/>
        <a:lstStyle/>
        <a:p>
          <a:endParaRPr/>
        </a:p>
      </dgm:t>
    </dgm:pt>
    <dgm:pt modelId="{8FFBD99A-6F24-4CCC-ADCF-9E1BA7B7BA07}" type="pres">
      <dgm:prSet presAssocID="{3428F3B1-5F53-448C-8527-56D6DBE90A29}" presName="Name37" presStyleLbl="parChTrans1D3" presStyleIdx="2" presStyleCnt="3"/>
      <dgm:spPr/>
      <dgm:t>
        <a:bodyPr/>
        <a:lstStyle/>
        <a:p>
          <a:endParaRPr/>
        </a:p>
      </dgm:t>
    </dgm:pt>
    <dgm:pt modelId="{A47F3ECC-5B1D-4F29-848A-91E1539522D1}" type="pres">
      <dgm:prSet presAssocID="{56751A73-C5D0-4033-AC67-74867BDE663F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C35597B5-1040-40B6-89D6-146E8E9AF8C2}" type="pres">
      <dgm:prSet presAssocID="{56751A73-C5D0-4033-AC67-74867BDE663F}" presName="rootComposite" presStyleCnt="0"/>
      <dgm:spPr/>
      <dgm:t>
        <a:bodyPr/>
        <a:lstStyle/>
        <a:p>
          <a:endParaRPr/>
        </a:p>
      </dgm:t>
    </dgm:pt>
    <dgm:pt modelId="{31D09A8E-2390-4CA8-99C9-F55DF0CA7972}" type="pres">
      <dgm:prSet presAssocID="{56751A73-C5D0-4033-AC67-74867BDE663F}" presName="rootText" presStyleLbl="node3" presStyleIdx="2" presStyleCnt="3" custScaleX="212203" custScaleY="192119">
        <dgm:presLayoutVars>
          <dgm:chPref val="3"/>
        </dgm:presLayoutVars>
      </dgm:prSet>
      <dgm:spPr>
        <a:prstGeom prst="cube">
          <a:avLst/>
        </a:prstGeom>
      </dgm:spPr>
      <dgm:t>
        <a:bodyPr/>
        <a:lstStyle/>
        <a:p>
          <a:endParaRPr/>
        </a:p>
      </dgm:t>
    </dgm:pt>
    <dgm:pt modelId="{819D3A79-2D96-440C-8390-F37EE51EC9CA}" type="pres">
      <dgm:prSet presAssocID="{56751A73-C5D0-4033-AC67-74867BDE663F}" presName="rootConnector" presStyleLbl="node3" presStyleIdx="2" presStyleCnt="3"/>
      <dgm:spPr/>
      <dgm:t>
        <a:bodyPr/>
        <a:lstStyle/>
        <a:p>
          <a:endParaRPr/>
        </a:p>
      </dgm:t>
    </dgm:pt>
    <dgm:pt modelId="{0F858A4B-C8D4-43D4-BD14-94835CEDC3E8}" type="pres">
      <dgm:prSet presAssocID="{56751A73-C5D0-4033-AC67-74867BDE663F}" presName="hierChild4" presStyleCnt="0"/>
      <dgm:spPr/>
      <dgm:t>
        <a:bodyPr/>
        <a:lstStyle/>
        <a:p>
          <a:endParaRPr/>
        </a:p>
      </dgm:t>
    </dgm:pt>
    <dgm:pt modelId="{6AF2A025-BEBE-4662-BB93-1451761028DB}" type="pres">
      <dgm:prSet presAssocID="{3F0C6EE8-53A4-460E-B757-7F36F9165B22}" presName="Name37" presStyleLbl="parChTrans1D4" presStyleIdx="2" presStyleCnt="3"/>
      <dgm:spPr/>
      <dgm:t>
        <a:bodyPr/>
        <a:lstStyle/>
        <a:p>
          <a:endParaRPr/>
        </a:p>
      </dgm:t>
    </dgm:pt>
    <dgm:pt modelId="{4D2041F7-433B-4106-9314-C515F9D8D7E3}" type="pres">
      <dgm:prSet presAssocID="{15D225BD-1AD9-44B4-9514-CE43417ADC3B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4A0B753A-4CB2-4463-80BB-348A4A2E427C}" type="pres">
      <dgm:prSet presAssocID="{15D225BD-1AD9-44B4-9514-CE43417ADC3B}" presName="rootComposite" presStyleCnt="0"/>
      <dgm:spPr/>
      <dgm:t>
        <a:bodyPr/>
        <a:lstStyle/>
        <a:p>
          <a:endParaRPr/>
        </a:p>
      </dgm:t>
    </dgm:pt>
    <dgm:pt modelId="{2C6FBEFF-6A83-4EAE-BF76-B4A633518F1A}" type="pres">
      <dgm:prSet presAssocID="{15D225BD-1AD9-44B4-9514-CE43417ADC3B}" presName="rootText" presStyleLbl="node4" presStyleIdx="2" presStyleCnt="3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A6682151-FA2E-48B0-A330-3860C5B48BA0}" type="pres">
      <dgm:prSet presAssocID="{15D225BD-1AD9-44B4-9514-CE43417ADC3B}" presName="rootConnector" presStyleLbl="node4" presStyleIdx="2" presStyleCnt="3"/>
      <dgm:spPr/>
      <dgm:t>
        <a:bodyPr/>
        <a:lstStyle/>
        <a:p>
          <a:endParaRPr/>
        </a:p>
      </dgm:t>
    </dgm:pt>
    <dgm:pt modelId="{AB3E172B-FE30-4A20-A8D7-3A3143502CEB}" type="pres">
      <dgm:prSet presAssocID="{15D225BD-1AD9-44B4-9514-CE43417ADC3B}" presName="hierChild4" presStyleCnt="0"/>
      <dgm:spPr/>
      <dgm:t>
        <a:bodyPr/>
        <a:lstStyle/>
        <a:p>
          <a:endParaRPr/>
        </a:p>
      </dgm:t>
    </dgm:pt>
    <dgm:pt modelId="{E21D2CD8-47F5-4211-A43C-682C94512CE8}" type="pres">
      <dgm:prSet presAssocID="{15D225BD-1AD9-44B4-9514-CE43417ADC3B}" presName="hierChild5" presStyleCnt="0"/>
      <dgm:spPr/>
      <dgm:t>
        <a:bodyPr/>
        <a:lstStyle/>
        <a:p>
          <a:endParaRPr/>
        </a:p>
      </dgm:t>
    </dgm:pt>
    <dgm:pt modelId="{F0DF3A64-AD7A-4182-8433-4638E21C8FC7}" type="pres">
      <dgm:prSet presAssocID="{56751A73-C5D0-4033-AC67-74867BDE663F}" presName="hierChild5" presStyleCnt="0"/>
      <dgm:spPr/>
      <dgm:t>
        <a:bodyPr/>
        <a:lstStyle/>
        <a:p>
          <a:endParaRPr/>
        </a:p>
      </dgm:t>
    </dgm:pt>
    <dgm:pt modelId="{0B420F97-CC56-468A-81FF-9B0520BE0A86}" type="pres">
      <dgm:prSet presAssocID="{94B94E27-8C59-4521-A111-055C58D8860E}" presName="hierChild5" presStyleCnt="0"/>
      <dgm:spPr/>
      <dgm:t>
        <a:bodyPr/>
        <a:lstStyle/>
        <a:p>
          <a:endParaRPr/>
        </a:p>
      </dgm:t>
    </dgm:pt>
    <dgm:pt modelId="{F8B0E52E-A940-443E-B608-BA3199D1B16F}" type="pres">
      <dgm:prSet presAssocID="{D1013510-A698-4D9F-9C98-FDB69C370AF2}" presName="Name37" presStyleLbl="parChTrans1D2" presStyleIdx="1" presStyleCnt="2"/>
      <dgm:spPr/>
      <dgm:t>
        <a:bodyPr/>
        <a:lstStyle/>
        <a:p>
          <a:endParaRPr/>
        </a:p>
      </dgm:t>
    </dgm:pt>
    <dgm:pt modelId="{A821C5AB-2F04-4068-A701-D4DB2DE1EE03}" type="pres">
      <dgm:prSet presAssocID="{218E5DC6-DEEF-45A0-B2AE-05322CF6769A}" presName="hierRoot2" presStyleCnt="0">
        <dgm:presLayoutVars>
          <dgm:hierBranch val="init"/>
        </dgm:presLayoutVars>
      </dgm:prSet>
      <dgm:spPr/>
      <dgm:t>
        <a:bodyPr/>
        <a:lstStyle/>
        <a:p>
          <a:endParaRPr/>
        </a:p>
      </dgm:t>
    </dgm:pt>
    <dgm:pt modelId="{FB498218-92CC-499D-A2FA-E089B4049F0B}" type="pres">
      <dgm:prSet presAssocID="{218E5DC6-DEEF-45A0-B2AE-05322CF6769A}" presName="rootComposite" presStyleCnt="0"/>
      <dgm:spPr/>
      <dgm:t>
        <a:bodyPr/>
        <a:lstStyle/>
        <a:p>
          <a:endParaRPr/>
        </a:p>
      </dgm:t>
    </dgm:pt>
    <dgm:pt modelId="{9DD757B9-D4E9-48FA-9DC7-7AB682C17A97}" type="pres">
      <dgm:prSet presAssocID="{218E5DC6-DEEF-45A0-B2AE-05322CF6769A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/>
        </a:p>
      </dgm:t>
    </dgm:pt>
    <dgm:pt modelId="{2DABA8F5-4474-404C-992D-55D523491042}" type="pres">
      <dgm:prSet presAssocID="{218E5DC6-DEEF-45A0-B2AE-05322CF6769A}" presName="rootConnector" presStyleLbl="node2" presStyleIdx="1" presStyleCnt="2"/>
      <dgm:spPr/>
      <dgm:t>
        <a:bodyPr/>
        <a:lstStyle/>
        <a:p>
          <a:endParaRPr/>
        </a:p>
      </dgm:t>
    </dgm:pt>
    <dgm:pt modelId="{4DABC1BF-F875-4D16-A209-3557A986853E}" type="pres">
      <dgm:prSet presAssocID="{218E5DC6-DEEF-45A0-B2AE-05322CF6769A}" presName="hierChild4" presStyleCnt="0"/>
      <dgm:spPr/>
      <dgm:t>
        <a:bodyPr/>
        <a:lstStyle/>
        <a:p>
          <a:endParaRPr/>
        </a:p>
      </dgm:t>
    </dgm:pt>
    <dgm:pt modelId="{B43BFB92-D4C0-4C3B-A1A5-8A9B3A56C04C}" type="pres">
      <dgm:prSet presAssocID="{218E5DC6-DEEF-45A0-B2AE-05322CF6769A}" presName="hierChild5" presStyleCnt="0"/>
      <dgm:spPr/>
      <dgm:t>
        <a:bodyPr/>
        <a:lstStyle/>
        <a:p>
          <a:endParaRPr/>
        </a:p>
      </dgm:t>
    </dgm:pt>
    <dgm:pt modelId="{032804EC-8ED7-443D-AFC1-4EA654B35D84}" type="pres">
      <dgm:prSet presAssocID="{79374692-5E08-4D93-A3B1-992F01038A29}" presName="hierChild3" presStyleCnt="0"/>
      <dgm:spPr/>
      <dgm:t>
        <a:bodyPr/>
        <a:lstStyle/>
        <a:p>
          <a:endParaRPr/>
        </a:p>
      </dgm:t>
    </dgm:pt>
  </dgm:ptLst>
  <dgm:cxnLst>
    <dgm:cxn modelId="{191A84A9-3F25-423B-8547-DC7FBAEFCF0B}" type="presOf" srcId="{A87A855C-A2DE-4476-BB79-0653ED7753C1}" destId="{5D386EB5-5AD1-4128-8242-4391681FA878}" srcOrd="0" destOrd="0" presId="urn:microsoft.com/office/officeart/2005/8/layout/orgChart1"/>
    <dgm:cxn modelId="{E6AEA9CA-EF6B-40EA-8D55-4B006038C86B}" type="presOf" srcId="{15D225BD-1AD9-44B4-9514-CE43417ADC3B}" destId="{A6682151-FA2E-48B0-A330-3860C5B48BA0}" srcOrd="1" destOrd="0" presId="urn:microsoft.com/office/officeart/2005/8/layout/orgChart1"/>
    <dgm:cxn modelId="{FFFD097A-19F7-49A5-BDBE-A39158B53A48}" srcId="{79374692-5E08-4D93-A3B1-992F01038A29}" destId="{218E5DC6-DEEF-45A0-B2AE-05322CF6769A}" srcOrd="1" destOrd="0" parTransId="{D1013510-A698-4D9F-9C98-FDB69C370AF2}" sibTransId="{4C030DCA-7EE7-4714-9D94-B82B6A858ED9}"/>
    <dgm:cxn modelId="{CA0A5203-C710-42AC-B1FA-AB45DEC1EE9F}" srcId="{94B94E27-8C59-4521-A111-055C58D8860E}" destId="{56751A73-C5D0-4033-AC67-74867BDE663F}" srcOrd="2" destOrd="0" parTransId="{3428F3B1-5F53-448C-8527-56D6DBE90A29}" sibTransId="{71602A96-5477-4982-9100-0A9F43FFB2D9}"/>
    <dgm:cxn modelId="{4E5D6D5B-7C52-4383-97F5-839FF1D0E735}" srcId="{A37B691E-2B97-4833-935E-6FB8B8FE17C4}" destId="{A87A855C-A2DE-4476-BB79-0653ED7753C1}" srcOrd="0" destOrd="0" parTransId="{5F9F1E20-ACBE-4443-950F-FBD0A07234FA}" sibTransId="{216C0603-5BAB-43F5-A0D1-F32BAA636ED2}"/>
    <dgm:cxn modelId="{D2B9DBC9-18FE-4CA4-89A9-CDB7EA7F0521}" type="presOf" srcId="{218E5DC6-DEEF-45A0-B2AE-05322CF6769A}" destId="{9DD757B9-D4E9-48FA-9DC7-7AB682C17A97}" srcOrd="0" destOrd="0" presId="urn:microsoft.com/office/officeart/2005/8/layout/orgChart1"/>
    <dgm:cxn modelId="{E17FFF1F-486B-4036-B47D-896B38AFD51D}" srcId="{94B94E27-8C59-4521-A111-055C58D8860E}" destId="{A37B691E-2B97-4833-935E-6FB8B8FE17C4}" srcOrd="1" destOrd="0" parTransId="{EC581272-EB08-4123-81D9-7FD6FE2104C9}" sibTransId="{7D768E31-73F7-4724-A674-32E4E8FF0819}"/>
    <dgm:cxn modelId="{6A2770C7-9B1E-45A7-BFCD-2DA9D67E6D78}" type="presOf" srcId="{A87A855C-A2DE-4476-BB79-0653ED7753C1}" destId="{862369E9-E284-4055-9173-9FA2C9B741D6}" srcOrd="1" destOrd="0" presId="urn:microsoft.com/office/officeart/2005/8/layout/orgChart1"/>
    <dgm:cxn modelId="{06848AA4-7D77-4451-9455-58DBC60CF4F2}" type="presOf" srcId="{EC581272-EB08-4123-81D9-7FD6FE2104C9}" destId="{6090775E-5D0A-4D41-9837-B4E093F3158C}" srcOrd="0" destOrd="0" presId="urn:microsoft.com/office/officeart/2005/8/layout/orgChart1"/>
    <dgm:cxn modelId="{16808BC1-373F-4F43-8C68-2DE092ED6423}" type="presOf" srcId="{3F0C6EE8-53A4-460E-B757-7F36F9165B22}" destId="{6AF2A025-BEBE-4662-BB93-1451761028DB}" srcOrd="0" destOrd="0" presId="urn:microsoft.com/office/officeart/2005/8/layout/orgChart1"/>
    <dgm:cxn modelId="{54C17387-9235-45BF-9F18-8BD23382F4A6}" type="presOf" srcId="{63F6F2C9-F1FA-4013-BDAE-2B26D61265D5}" destId="{4B900CDC-BB49-4E5D-9AF2-ACA665606119}" srcOrd="0" destOrd="0" presId="urn:microsoft.com/office/officeart/2005/8/layout/orgChart1"/>
    <dgm:cxn modelId="{C03480E7-1EE7-477D-BD3D-09206E329143}" type="presOf" srcId="{15D225BD-1AD9-44B4-9514-CE43417ADC3B}" destId="{2C6FBEFF-6A83-4EAE-BF76-B4A633518F1A}" srcOrd="0" destOrd="0" presId="urn:microsoft.com/office/officeart/2005/8/layout/orgChart1"/>
    <dgm:cxn modelId="{5F341C9A-7E8F-4604-A2CA-1AC851EAD7AB}" type="presOf" srcId="{91E9E8F5-8148-4F03-8114-48DE0C37269F}" destId="{1BD7D19E-F4CE-478B-AD9F-8E9C62144969}" srcOrd="0" destOrd="0" presId="urn:microsoft.com/office/officeart/2005/8/layout/orgChart1"/>
    <dgm:cxn modelId="{013A6202-9C86-423E-A5C6-AA42763139BB}" type="presOf" srcId="{F9EBE328-5D5F-4E44-BED1-B6FD9912E94C}" destId="{4717B50A-E065-4FBE-BCAB-D23AFDF6F676}" srcOrd="0" destOrd="0" presId="urn:microsoft.com/office/officeart/2005/8/layout/orgChart1"/>
    <dgm:cxn modelId="{0141B06A-1EA3-433E-BE41-06003308E715}" srcId="{56751A73-C5D0-4033-AC67-74867BDE663F}" destId="{15D225BD-1AD9-44B4-9514-CE43417ADC3B}" srcOrd="0" destOrd="0" parTransId="{3F0C6EE8-53A4-460E-B757-7F36F9165B22}" sibTransId="{B207FCC8-5D40-4FA2-8AFB-5F09A32C6B1C}"/>
    <dgm:cxn modelId="{30311C46-BDE8-4028-80E2-5B08BEEFFE80}" srcId="{94B94E27-8C59-4521-A111-055C58D8860E}" destId="{E922293F-7BFD-411D-89F1-DF425856844C}" srcOrd="0" destOrd="0" parTransId="{63F6F2C9-F1FA-4013-BDAE-2B26D61265D5}" sibTransId="{6867787E-528A-47A8-A4A0-5FDC572228EA}"/>
    <dgm:cxn modelId="{1BB1F9C9-9029-46DF-AC0D-C15479B199EA}" type="presOf" srcId="{5F9F1E20-ACBE-4443-950F-FBD0A07234FA}" destId="{4BBBAFBA-8A8B-4F47-BD82-C2640CADCA6D}" srcOrd="0" destOrd="0" presId="urn:microsoft.com/office/officeart/2005/8/layout/orgChart1"/>
    <dgm:cxn modelId="{63CE841D-AC85-447F-A55C-750891A032A6}" type="presOf" srcId="{79374692-5E08-4D93-A3B1-992F01038A29}" destId="{03E49A05-1985-4E1D-B44D-4C9E77DB7116}" srcOrd="0" destOrd="0" presId="urn:microsoft.com/office/officeart/2005/8/layout/orgChart1"/>
    <dgm:cxn modelId="{98C86228-92E4-4FC7-86F5-6DFEEFAB2D30}" type="presOf" srcId="{94B94E27-8C59-4521-A111-055C58D8860E}" destId="{379DE3E7-4D08-438F-B985-B40599308FF9}" srcOrd="1" destOrd="0" presId="urn:microsoft.com/office/officeart/2005/8/layout/orgChart1"/>
    <dgm:cxn modelId="{A3D09EAC-3C6C-447A-8DB8-4780C764E68C}" srcId="{79374692-5E08-4D93-A3B1-992F01038A29}" destId="{94B94E27-8C59-4521-A111-055C58D8860E}" srcOrd="0" destOrd="0" parTransId="{F9EBE328-5D5F-4E44-BED1-B6FD9912E94C}" sibTransId="{854E82EC-5B03-4B77-8FD3-AB8F8902CD5B}"/>
    <dgm:cxn modelId="{151D9E9E-B6B5-45E2-8A56-BBEC835DA199}" type="presOf" srcId="{A37B691E-2B97-4833-935E-6FB8B8FE17C4}" destId="{D80F2526-EBCF-4253-AB59-9EE69F2C1D9D}" srcOrd="0" destOrd="0" presId="urn:microsoft.com/office/officeart/2005/8/layout/orgChart1"/>
    <dgm:cxn modelId="{38A03AC1-5CF6-4AC6-9BED-B1D655163B6C}" type="presOf" srcId="{D1013510-A698-4D9F-9C98-FDB69C370AF2}" destId="{F8B0E52E-A940-443E-B608-BA3199D1B16F}" srcOrd="0" destOrd="0" presId="urn:microsoft.com/office/officeart/2005/8/layout/orgChart1"/>
    <dgm:cxn modelId="{6AB91223-638D-4715-B5B3-EA43614CA691}" type="presOf" srcId="{5CBBB720-591E-4B88-B4E7-4EA21A85ACD5}" destId="{E904E86D-06F8-494E-8572-57D3F30843C7}" srcOrd="0" destOrd="0" presId="urn:microsoft.com/office/officeart/2005/8/layout/orgChart1"/>
    <dgm:cxn modelId="{84A88790-6618-4144-B322-2C39BC6B82D7}" type="presOf" srcId="{D1FC3800-5A85-47F8-8EB1-A6A6021C6C88}" destId="{7A19FD63-E490-4847-98E6-529647908736}" srcOrd="1" destOrd="0" presId="urn:microsoft.com/office/officeart/2005/8/layout/orgChart1"/>
    <dgm:cxn modelId="{E492F81B-75D7-4F84-B331-530CB8652856}" type="presOf" srcId="{E922293F-7BFD-411D-89F1-DF425856844C}" destId="{A02726F3-2554-45EA-97F9-66D13AC1E1E3}" srcOrd="1" destOrd="0" presId="urn:microsoft.com/office/officeart/2005/8/layout/orgChart1"/>
    <dgm:cxn modelId="{ED67B3BD-C085-42CF-BA51-59E0CFC727C5}" type="presOf" srcId="{56751A73-C5D0-4033-AC67-74867BDE663F}" destId="{31D09A8E-2390-4CA8-99C9-F55DF0CA7972}" srcOrd="0" destOrd="0" presId="urn:microsoft.com/office/officeart/2005/8/layout/orgChart1"/>
    <dgm:cxn modelId="{C6FEEDB6-AB1B-4626-9673-40D5539D39A1}" srcId="{E922293F-7BFD-411D-89F1-DF425856844C}" destId="{D1FC3800-5A85-47F8-8EB1-A6A6021C6C88}" srcOrd="0" destOrd="0" parTransId="{91E9E8F5-8148-4F03-8114-48DE0C37269F}" sibTransId="{8DC9DF7B-39EA-462B-B87C-2A86C0294E54}"/>
    <dgm:cxn modelId="{0DDCE5E5-AD9D-4758-AC80-EF9F32F7C38A}" type="presOf" srcId="{A37B691E-2B97-4833-935E-6FB8B8FE17C4}" destId="{1758F28F-55A7-4A50-929D-BD1B286E7EC4}" srcOrd="1" destOrd="0" presId="urn:microsoft.com/office/officeart/2005/8/layout/orgChart1"/>
    <dgm:cxn modelId="{880609C1-2C73-462B-9226-2519210E17D2}" type="presOf" srcId="{E922293F-7BFD-411D-89F1-DF425856844C}" destId="{9EC781CA-3A6F-42E1-9C5B-7BF778428846}" srcOrd="0" destOrd="0" presId="urn:microsoft.com/office/officeart/2005/8/layout/orgChart1"/>
    <dgm:cxn modelId="{6564F856-AF32-4DF6-9A6A-37ADFF1E18F8}" srcId="{5CBBB720-591E-4B88-B4E7-4EA21A85ACD5}" destId="{79374692-5E08-4D93-A3B1-992F01038A29}" srcOrd="0" destOrd="0" parTransId="{28E92E68-BD06-4A88-8430-7C1EF16C7596}" sibTransId="{EB4A2E0A-0866-4E6E-BB0E-2C4B5E9BF347}"/>
    <dgm:cxn modelId="{755A3FA7-F4CF-449A-9CD4-80D9ABAEE7C6}" type="presOf" srcId="{79374692-5E08-4D93-A3B1-992F01038A29}" destId="{25DBAF1D-69C6-472F-B24D-649F61A94607}" srcOrd="1" destOrd="0" presId="urn:microsoft.com/office/officeart/2005/8/layout/orgChart1"/>
    <dgm:cxn modelId="{42B7035C-99B7-488E-9838-F0EE0511FEE0}" type="presOf" srcId="{3428F3B1-5F53-448C-8527-56D6DBE90A29}" destId="{8FFBD99A-6F24-4CCC-ADCF-9E1BA7B7BA07}" srcOrd="0" destOrd="0" presId="urn:microsoft.com/office/officeart/2005/8/layout/orgChart1"/>
    <dgm:cxn modelId="{B6874AEE-4C8E-47AC-B26C-BCD6E2E4EF5E}" type="presOf" srcId="{94B94E27-8C59-4521-A111-055C58D8860E}" destId="{228863AE-BB69-439B-83BC-ED9C8C953C11}" srcOrd="0" destOrd="0" presId="urn:microsoft.com/office/officeart/2005/8/layout/orgChart1"/>
    <dgm:cxn modelId="{446E3B89-454B-46AC-8548-9C27CDAA9A2B}" type="presOf" srcId="{218E5DC6-DEEF-45A0-B2AE-05322CF6769A}" destId="{2DABA8F5-4474-404C-992D-55D523491042}" srcOrd="1" destOrd="0" presId="urn:microsoft.com/office/officeart/2005/8/layout/orgChart1"/>
    <dgm:cxn modelId="{08702DA3-1F74-4C6C-A4E3-48B70F0DF94C}" type="presOf" srcId="{56751A73-C5D0-4033-AC67-74867BDE663F}" destId="{819D3A79-2D96-440C-8390-F37EE51EC9CA}" srcOrd="1" destOrd="0" presId="urn:microsoft.com/office/officeart/2005/8/layout/orgChart1"/>
    <dgm:cxn modelId="{DAD99110-FC96-492F-B00E-D5407976614D}" type="presOf" srcId="{D1FC3800-5A85-47F8-8EB1-A6A6021C6C88}" destId="{A75C41B3-A4CA-4B45-981D-4AE1E8E4CF55}" srcOrd="0" destOrd="0" presId="urn:microsoft.com/office/officeart/2005/8/layout/orgChart1"/>
    <dgm:cxn modelId="{72A1AE65-AC62-4968-BC69-C124F672BED0}" type="presParOf" srcId="{E904E86D-06F8-494E-8572-57D3F30843C7}" destId="{C97763B8-60F2-4C85-9145-1319BA1043D3}" srcOrd="0" destOrd="0" presId="urn:microsoft.com/office/officeart/2005/8/layout/orgChart1"/>
    <dgm:cxn modelId="{CCC80B4B-02D7-45AB-A202-5986431BB95D}" type="presParOf" srcId="{C97763B8-60F2-4C85-9145-1319BA1043D3}" destId="{5B9E44EC-DD20-4B17-887F-2C79B3848AC1}" srcOrd="0" destOrd="0" presId="urn:microsoft.com/office/officeart/2005/8/layout/orgChart1"/>
    <dgm:cxn modelId="{6A9764B6-C7CD-4251-9C56-93C4D4CE5EE0}" type="presParOf" srcId="{5B9E44EC-DD20-4B17-887F-2C79B3848AC1}" destId="{03E49A05-1985-4E1D-B44D-4C9E77DB7116}" srcOrd="0" destOrd="0" presId="urn:microsoft.com/office/officeart/2005/8/layout/orgChart1"/>
    <dgm:cxn modelId="{8BAB3A58-E292-4140-A5A9-6E6DAF418D77}" type="presParOf" srcId="{5B9E44EC-DD20-4B17-887F-2C79B3848AC1}" destId="{25DBAF1D-69C6-472F-B24D-649F61A94607}" srcOrd="1" destOrd="0" presId="urn:microsoft.com/office/officeart/2005/8/layout/orgChart1"/>
    <dgm:cxn modelId="{AE29969A-B9D3-464F-A140-A951C7789DFE}" type="presParOf" srcId="{C97763B8-60F2-4C85-9145-1319BA1043D3}" destId="{D0E84587-A1B2-4E3F-9757-F9589FA61135}" srcOrd="1" destOrd="0" presId="urn:microsoft.com/office/officeart/2005/8/layout/orgChart1"/>
    <dgm:cxn modelId="{C6EC303D-F144-4544-9722-DCD3B4A13627}" type="presParOf" srcId="{D0E84587-A1B2-4E3F-9757-F9589FA61135}" destId="{4717B50A-E065-4FBE-BCAB-D23AFDF6F676}" srcOrd="0" destOrd="0" presId="urn:microsoft.com/office/officeart/2005/8/layout/orgChart1"/>
    <dgm:cxn modelId="{49D505A7-B9B4-4173-B72C-060AFDE68F84}" type="presParOf" srcId="{D0E84587-A1B2-4E3F-9757-F9589FA61135}" destId="{51F44EE9-058D-4A75-B52D-1429729E9ED3}" srcOrd="1" destOrd="0" presId="urn:microsoft.com/office/officeart/2005/8/layout/orgChart1"/>
    <dgm:cxn modelId="{3BEAA187-097D-4191-BA03-5AEE79A464EA}" type="presParOf" srcId="{51F44EE9-058D-4A75-B52D-1429729E9ED3}" destId="{8E6511D7-B4AA-4658-A123-4BFC5CE94985}" srcOrd="0" destOrd="0" presId="urn:microsoft.com/office/officeart/2005/8/layout/orgChart1"/>
    <dgm:cxn modelId="{6375879F-7E9D-46C2-A6E6-7592515CB3A7}" type="presParOf" srcId="{8E6511D7-B4AA-4658-A123-4BFC5CE94985}" destId="{228863AE-BB69-439B-83BC-ED9C8C953C11}" srcOrd="0" destOrd="0" presId="urn:microsoft.com/office/officeart/2005/8/layout/orgChart1"/>
    <dgm:cxn modelId="{C2336F63-B5D4-4440-8688-97C90C839008}" type="presParOf" srcId="{8E6511D7-B4AA-4658-A123-4BFC5CE94985}" destId="{379DE3E7-4D08-438F-B985-B40599308FF9}" srcOrd="1" destOrd="0" presId="urn:microsoft.com/office/officeart/2005/8/layout/orgChart1"/>
    <dgm:cxn modelId="{7A157443-4193-4614-81DF-920E57B89F3D}" type="presParOf" srcId="{51F44EE9-058D-4A75-B52D-1429729E9ED3}" destId="{8E3C2D88-54F3-4DC0-BE98-52869C2A975B}" srcOrd="1" destOrd="0" presId="urn:microsoft.com/office/officeart/2005/8/layout/orgChart1"/>
    <dgm:cxn modelId="{9E37232D-3848-4386-B497-FE08FA081B3A}" type="presParOf" srcId="{8E3C2D88-54F3-4DC0-BE98-52869C2A975B}" destId="{4B900CDC-BB49-4E5D-9AF2-ACA665606119}" srcOrd="0" destOrd="0" presId="urn:microsoft.com/office/officeart/2005/8/layout/orgChart1"/>
    <dgm:cxn modelId="{D3874D3D-79D9-42AA-9AF2-4FFD84297901}" type="presParOf" srcId="{8E3C2D88-54F3-4DC0-BE98-52869C2A975B}" destId="{57360BBD-2075-4ECF-ACA9-910777A02C85}" srcOrd="1" destOrd="0" presId="urn:microsoft.com/office/officeart/2005/8/layout/orgChart1"/>
    <dgm:cxn modelId="{DD7D231A-4375-4F1D-9A0E-CBE6BF0C8014}" type="presParOf" srcId="{57360BBD-2075-4ECF-ACA9-910777A02C85}" destId="{E9F5A418-BC21-461F-A307-07077B5DD28A}" srcOrd="0" destOrd="0" presId="urn:microsoft.com/office/officeart/2005/8/layout/orgChart1"/>
    <dgm:cxn modelId="{BF67D43B-F358-48FA-85F2-3EE7C1109032}" type="presParOf" srcId="{E9F5A418-BC21-461F-A307-07077B5DD28A}" destId="{9EC781CA-3A6F-42E1-9C5B-7BF778428846}" srcOrd="0" destOrd="0" presId="urn:microsoft.com/office/officeart/2005/8/layout/orgChart1"/>
    <dgm:cxn modelId="{DC55F8AC-F712-4483-9BC0-FFF0BC23351E}" type="presParOf" srcId="{E9F5A418-BC21-461F-A307-07077B5DD28A}" destId="{A02726F3-2554-45EA-97F9-66D13AC1E1E3}" srcOrd="1" destOrd="0" presId="urn:microsoft.com/office/officeart/2005/8/layout/orgChart1"/>
    <dgm:cxn modelId="{CF7DCE69-3FA3-4B14-A65E-D6A5EDFF0F4B}" type="presParOf" srcId="{57360BBD-2075-4ECF-ACA9-910777A02C85}" destId="{ABF415DA-586D-4977-83A3-95ED5AC234B3}" srcOrd="1" destOrd="0" presId="urn:microsoft.com/office/officeart/2005/8/layout/orgChart1"/>
    <dgm:cxn modelId="{9347BC83-B9F3-445B-B5E1-0E6BE22D8001}" type="presParOf" srcId="{ABF415DA-586D-4977-83A3-95ED5AC234B3}" destId="{1BD7D19E-F4CE-478B-AD9F-8E9C62144969}" srcOrd="0" destOrd="0" presId="urn:microsoft.com/office/officeart/2005/8/layout/orgChart1"/>
    <dgm:cxn modelId="{79CDF9CD-E05F-42C6-92FF-E535C7BD08E6}" type="presParOf" srcId="{ABF415DA-586D-4977-83A3-95ED5AC234B3}" destId="{2F661CA3-0630-4EEF-8317-8E40F43761F0}" srcOrd="1" destOrd="0" presId="urn:microsoft.com/office/officeart/2005/8/layout/orgChart1"/>
    <dgm:cxn modelId="{15AFC5DE-585D-4E7C-97D9-335F74ED753F}" type="presParOf" srcId="{2F661CA3-0630-4EEF-8317-8E40F43761F0}" destId="{00D42026-8D34-4217-AD5A-D2445E0459E0}" srcOrd="0" destOrd="0" presId="urn:microsoft.com/office/officeart/2005/8/layout/orgChart1"/>
    <dgm:cxn modelId="{6B34DC40-6422-419F-9F6B-BE8219C580C1}" type="presParOf" srcId="{00D42026-8D34-4217-AD5A-D2445E0459E0}" destId="{A75C41B3-A4CA-4B45-981D-4AE1E8E4CF55}" srcOrd="0" destOrd="0" presId="urn:microsoft.com/office/officeart/2005/8/layout/orgChart1"/>
    <dgm:cxn modelId="{E918D67F-50F2-40FC-B419-9E53D23E3725}" type="presParOf" srcId="{00D42026-8D34-4217-AD5A-D2445E0459E0}" destId="{7A19FD63-E490-4847-98E6-529647908736}" srcOrd="1" destOrd="0" presId="urn:microsoft.com/office/officeart/2005/8/layout/orgChart1"/>
    <dgm:cxn modelId="{BD357CF2-AB21-41B4-B04E-30C89667C412}" type="presParOf" srcId="{2F661CA3-0630-4EEF-8317-8E40F43761F0}" destId="{E0A3BAEB-EDFA-4101-954C-5C5DE1E623A7}" srcOrd="1" destOrd="0" presId="urn:microsoft.com/office/officeart/2005/8/layout/orgChart1"/>
    <dgm:cxn modelId="{ED672CAC-C3E5-4AEA-874A-EB7635D6C27F}" type="presParOf" srcId="{2F661CA3-0630-4EEF-8317-8E40F43761F0}" destId="{0C477ADF-D703-4C5D-BCF5-BD079B719053}" srcOrd="2" destOrd="0" presId="urn:microsoft.com/office/officeart/2005/8/layout/orgChart1"/>
    <dgm:cxn modelId="{B0A0F07C-AB39-483E-968A-17CC1CE0F405}" type="presParOf" srcId="{57360BBD-2075-4ECF-ACA9-910777A02C85}" destId="{9A984B33-A591-48BA-973D-1DE24E204753}" srcOrd="2" destOrd="0" presId="urn:microsoft.com/office/officeart/2005/8/layout/orgChart1"/>
    <dgm:cxn modelId="{EEB565FB-7DA3-47B2-9834-8D0FAEE25378}" type="presParOf" srcId="{8E3C2D88-54F3-4DC0-BE98-52869C2A975B}" destId="{6090775E-5D0A-4D41-9837-B4E093F3158C}" srcOrd="2" destOrd="0" presId="urn:microsoft.com/office/officeart/2005/8/layout/orgChart1"/>
    <dgm:cxn modelId="{08735F10-88E1-477A-99FF-AF571EEDA6AA}" type="presParOf" srcId="{8E3C2D88-54F3-4DC0-BE98-52869C2A975B}" destId="{293CE2D2-B0C2-4D91-862A-EC8780B26FA3}" srcOrd="3" destOrd="0" presId="urn:microsoft.com/office/officeart/2005/8/layout/orgChart1"/>
    <dgm:cxn modelId="{68ACBD49-D64D-4053-839D-24924CC436D1}" type="presParOf" srcId="{293CE2D2-B0C2-4D91-862A-EC8780B26FA3}" destId="{1E88354B-65A1-4024-9E55-71DAB0F29D99}" srcOrd="0" destOrd="0" presId="urn:microsoft.com/office/officeart/2005/8/layout/orgChart1"/>
    <dgm:cxn modelId="{4D0862C8-B3CC-4AE5-A664-5E17D6FDB944}" type="presParOf" srcId="{1E88354B-65A1-4024-9E55-71DAB0F29D99}" destId="{D80F2526-EBCF-4253-AB59-9EE69F2C1D9D}" srcOrd="0" destOrd="0" presId="urn:microsoft.com/office/officeart/2005/8/layout/orgChart1"/>
    <dgm:cxn modelId="{BA91FD40-DF9D-4E86-B741-C7BC42D5D59D}" type="presParOf" srcId="{1E88354B-65A1-4024-9E55-71DAB0F29D99}" destId="{1758F28F-55A7-4A50-929D-BD1B286E7EC4}" srcOrd="1" destOrd="0" presId="urn:microsoft.com/office/officeart/2005/8/layout/orgChart1"/>
    <dgm:cxn modelId="{A71474F5-E0D6-4FD6-8143-BB2FE06DFE52}" type="presParOf" srcId="{293CE2D2-B0C2-4D91-862A-EC8780B26FA3}" destId="{C3A1C873-F6CF-4839-A5D6-8D03251EEB94}" srcOrd="1" destOrd="0" presId="urn:microsoft.com/office/officeart/2005/8/layout/orgChart1"/>
    <dgm:cxn modelId="{C507409C-D13A-493C-9988-7A3A513E2223}" type="presParOf" srcId="{C3A1C873-F6CF-4839-A5D6-8D03251EEB94}" destId="{4BBBAFBA-8A8B-4F47-BD82-C2640CADCA6D}" srcOrd="0" destOrd="0" presId="urn:microsoft.com/office/officeart/2005/8/layout/orgChart1"/>
    <dgm:cxn modelId="{81CF5986-298F-4C01-83BB-531011376A4C}" type="presParOf" srcId="{C3A1C873-F6CF-4839-A5D6-8D03251EEB94}" destId="{FEB08144-F0DF-47A6-ABFD-E39667C230CD}" srcOrd="1" destOrd="0" presId="urn:microsoft.com/office/officeart/2005/8/layout/orgChart1"/>
    <dgm:cxn modelId="{E20D084E-7063-4014-88DC-E4E3216EF7AE}" type="presParOf" srcId="{FEB08144-F0DF-47A6-ABFD-E39667C230CD}" destId="{3369A8F1-557A-4B60-A9DA-4B56D1F9C0F7}" srcOrd="0" destOrd="0" presId="urn:microsoft.com/office/officeart/2005/8/layout/orgChart1"/>
    <dgm:cxn modelId="{3F7BCF84-AF40-46BF-83DF-720C8A9BCA3D}" type="presParOf" srcId="{3369A8F1-557A-4B60-A9DA-4B56D1F9C0F7}" destId="{5D386EB5-5AD1-4128-8242-4391681FA878}" srcOrd="0" destOrd="0" presId="urn:microsoft.com/office/officeart/2005/8/layout/orgChart1"/>
    <dgm:cxn modelId="{7A7F0E61-554D-4324-89C7-7BA35AF92A6F}" type="presParOf" srcId="{3369A8F1-557A-4B60-A9DA-4B56D1F9C0F7}" destId="{862369E9-E284-4055-9173-9FA2C9B741D6}" srcOrd="1" destOrd="0" presId="urn:microsoft.com/office/officeart/2005/8/layout/orgChart1"/>
    <dgm:cxn modelId="{B54BC5CF-8C0F-412A-A459-40AD72005FE2}" type="presParOf" srcId="{FEB08144-F0DF-47A6-ABFD-E39667C230CD}" destId="{6029D560-3EFA-403B-AD9C-2058D7F65EC2}" srcOrd="1" destOrd="0" presId="urn:microsoft.com/office/officeart/2005/8/layout/orgChart1"/>
    <dgm:cxn modelId="{110AE030-A119-4BE0-B560-A59D2302E0D6}" type="presParOf" srcId="{FEB08144-F0DF-47A6-ABFD-E39667C230CD}" destId="{3D65B7DD-D1E0-442D-B824-1CE8E1D0F87E}" srcOrd="2" destOrd="0" presId="urn:microsoft.com/office/officeart/2005/8/layout/orgChart1"/>
    <dgm:cxn modelId="{B733F729-C34C-4D82-80CA-F2F1F956AE69}" type="presParOf" srcId="{293CE2D2-B0C2-4D91-862A-EC8780B26FA3}" destId="{65A881C7-8F11-440C-A04E-48DC369D16D8}" srcOrd="2" destOrd="0" presId="urn:microsoft.com/office/officeart/2005/8/layout/orgChart1"/>
    <dgm:cxn modelId="{1C65D802-16B5-4482-9043-50E491C37218}" type="presParOf" srcId="{8E3C2D88-54F3-4DC0-BE98-52869C2A975B}" destId="{8FFBD99A-6F24-4CCC-ADCF-9E1BA7B7BA07}" srcOrd="4" destOrd="0" presId="urn:microsoft.com/office/officeart/2005/8/layout/orgChart1"/>
    <dgm:cxn modelId="{2F933ED0-C30B-4037-A6A7-FCCEF214407E}" type="presParOf" srcId="{8E3C2D88-54F3-4DC0-BE98-52869C2A975B}" destId="{A47F3ECC-5B1D-4F29-848A-91E1539522D1}" srcOrd="5" destOrd="0" presId="urn:microsoft.com/office/officeart/2005/8/layout/orgChart1"/>
    <dgm:cxn modelId="{806EDE8D-59E3-4E66-845B-C881ACF00714}" type="presParOf" srcId="{A47F3ECC-5B1D-4F29-848A-91E1539522D1}" destId="{C35597B5-1040-40B6-89D6-146E8E9AF8C2}" srcOrd="0" destOrd="0" presId="urn:microsoft.com/office/officeart/2005/8/layout/orgChart1"/>
    <dgm:cxn modelId="{C3FBAAFD-B077-459B-BD74-068A6FCD3B9A}" type="presParOf" srcId="{C35597B5-1040-40B6-89D6-146E8E9AF8C2}" destId="{31D09A8E-2390-4CA8-99C9-F55DF0CA7972}" srcOrd="0" destOrd="0" presId="urn:microsoft.com/office/officeart/2005/8/layout/orgChart1"/>
    <dgm:cxn modelId="{E2DA53CF-ABB8-4A7E-85BB-8D7883FA89EA}" type="presParOf" srcId="{C35597B5-1040-40B6-89D6-146E8E9AF8C2}" destId="{819D3A79-2D96-440C-8390-F37EE51EC9CA}" srcOrd="1" destOrd="0" presId="urn:microsoft.com/office/officeart/2005/8/layout/orgChart1"/>
    <dgm:cxn modelId="{397C045D-549C-40CB-BF84-65C20E1F0519}" type="presParOf" srcId="{A47F3ECC-5B1D-4F29-848A-91E1539522D1}" destId="{0F858A4B-C8D4-43D4-BD14-94835CEDC3E8}" srcOrd="1" destOrd="0" presId="urn:microsoft.com/office/officeart/2005/8/layout/orgChart1"/>
    <dgm:cxn modelId="{30CD3E0C-CE98-4F82-86E9-CD87D3A593B7}" type="presParOf" srcId="{0F858A4B-C8D4-43D4-BD14-94835CEDC3E8}" destId="{6AF2A025-BEBE-4662-BB93-1451761028DB}" srcOrd="0" destOrd="0" presId="urn:microsoft.com/office/officeart/2005/8/layout/orgChart1"/>
    <dgm:cxn modelId="{1AB7B45B-26F3-4A81-9DAA-08FA034B48C4}" type="presParOf" srcId="{0F858A4B-C8D4-43D4-BD14-94835CEDC3E8}" destId="{4D2041F7-433B-4106-9314-C515F9D8D7E3}" srcOrd="1" destOrd="0" presId="urn:microsoft.com/office/officeart/2005/8/layout/orgChart1"/>
    <dgm:cxn modelId="{B633D662-5623-4664-BEC3-835FE0CB89F6}" type="presParOf" srcId="{4D2041F7-433B-4106-9314-C515F9D8D7E3}" destId="{4A0B753A-4CB2-4463-80BB-348A4A2E427C}" srcOrd="0" destOrd="0" presId="urn:microsoft.com/office/officeart/2005/8/layout/orgChart1"/>
    <dgm:cxn modelId="{546CA1AC-7FDB-48A1-BD33-B84E3F49D3F0}" type="presParOf" srcId="{4A0B753A-4CB2-4463-80BB-348A4A2E427C}" destId="{2C6FBEFF-6A83-4EAE-BF76-B4A633518F1A}" srcOrd="0" destOrd="0" presId="urn:microsoft.com/office/officeart/2005/8/layout/orgChart1"/>
    <dgm:cxn modelId="{09D9D736-DD8F-4552-83EA-4217E9175AC2}" type="presParOf" srcId="{4A0B753A-4CB2-4463-80BB-348A4A2E427C}" destId="{A6682151-FA2E-48B0-A330-3860C5B48BA0}" srcOrd="1" destOrd="0" presId="urn:microsoft.com/office/officeart/2005/8/layout/orgChart1"/>
    <dgm:cxn modelId="{C27FF7D6-CAA0-4E88-A8FE-9E956C1DCB1A}" type="presParOf" srcId="{4D2041F7-433B-4106-9314-C515F9D8D7E3}" destId="{AB3E172B-FE30-4A20-A8D7-3A3143502CEB}" srcOrd="1" destOrd="0" presId="urn:microsoft.com/office/officeart/2005/8/layout/orgChart1"/>
    <dgm:cxn modelId="{4A0C691E-0BDA-4823-97C4-E95FCACC5C3D}" type="presParOf" srcId="{4D2041F7-433B-4106-9314-C515F9D8D7E3}" destId="{E21D2CD8-47F5-4211-A43C-682C94512CE8}" srcOrd="2" destOrd="0" presId="urn:microsoft.com/office/officeart/2005/8/layout/orgChart1"/>
    <dgm:cxn modelId="{021A9146-ECD4-471D-A515-027ED68AC86D}" type="presParOf" srcId="{A47F3ECC-5B1D-4F29-848A-91E1539522D1}" destId="{F0DF3A64-AD7A-4182-8433-4638E21C8FC7}" srcOrd="2" destOrd="0" presId="urn:microsoft.com/office/officeart/2005/8/layout/orgChart1"/>
    <dgm:cxn modelId="{BB920A0B-F936-4798-8581-81F672A6BF63}" type="presParOf" srcId="{51F44EE9-058D-4A75-B52D-1429729E9ED3}" destId="{0B420F97-CC56-468A-81FF-9B0520BE0A86}" srcOrd="2" destOrd="0" presId="urn:microsoft.com/office/officeart/2005/8/layout/orgChart1"/>
    <dgm:cxn modelId="{81006F50-D529-476C-80C4-D789FA2CD6B1}" type="presParOf" srcId="{D0E84587-A1B2-4E3F-9757-F9589FA61135}" destId="{F8B0E52E-A940-443E-B608-BA3199D1B16F}" srcOrd="2" destOrd="0" presId="urn:microsoft.com/office/officeart/2005/8/layout/orgChart1"/>
    <dgm:cxn modelId="{B893F7C7-1C92-4CA0-BCC4-DA2AB7CBA7C0}" type="presParOf" srcId="{D0E84587-A1B2-4E3F-9757-F9589FA61135}" destId="{A821C5AB-2F04-4068-A701-D4DB2DE1EE03}" srcOrd="3" destOrd="0" presId="urn:microsoft.com/office/officeart/2005/8/layout/orgChart1"/>
    <dgm:cxn modelId="{E9103D27-C4F2-4D63-B43D-9CDE49E2C7C7}" type="presParOf" srcId="{A821C5AB-2F04-4068-A701-D4DB2DE1EE03}" destId="{FB498218-92CC-499D-A2FA-E089B4049F0B}" srcOrd="0" destOrd="0" presId="urn:microsoft.com/office/officeart/2005/8/layout/orgChart1"/>
    <dgm:cxn modelId="{656E4163-2230-46AB-8071-226520303FAB}" type="presParOf" srcId="{FB498218-92CC-499D-A2FA-E089B4049F0B}" destId="{9DD757B9-D4E9-48FA-9DC7-7AB682C17A97}" srcOrd="0" destOrd="0" presId="urn:microsoft.com/office/officeart/2005/8/layout/orgChart1"/>
    <dgm:cxn modelId="{EF998B82-1B29-49C8-A019-50A948D95ABD}" type="presParOf" srcId="{FB498218-92CC-499D-A2FA-E089B4049F0B}" destId="{2DABA8F5-4474-404C-992D-55D523491042}" srcOrd="1" destOrd="0" presId="urn:microsoft.com/office/officeart/2005/8/layout/orgChart1"/>
    <dgm:cxn modelId="{BC125016-44DB-4CC6-AEDE-B0735BD0B6FB}" type="presParOf" srcId="{A821C5AB-2F04-4068-A701-D4DB2DE1EE03}" destId="{4DABC1BF-F875-4D16-A209-3557A986853E}" srcOrd="1" destOrd="0" presId="urn:microsoft.com/office/officeart/2005/8/layout/orgChart1"/>
    <dgm:cxn modelId="{FE51299A-C37F-489B-9317-20F35929FB8B}" type="presParOf" srcId="{A821C5AB-2F04-4068-A701-D4DB2DE1EE03}" destId="{B43BFB92-D4C0-4C3B-A1A5-8A9B3A56C04C}" srcOrd="2" destOrd="0" presId="urn:microsoft.com/office/officeart/2005/8/layout/orgChart1"/>
    <dgm:cxn modelId="{EBACDDBA-E4E5-4A8D-A795-B732D40BD65C}" type="presParOf" srcId="{C97763B8-60F2-4C85-9145-1319BA1043D3}" destId="{032804EC-8ED7-443D-AFC1-4EA654B35D8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DAA6C1-128D-4124-A4EF-9581C9BE3B7C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EE765D-FC57-4602-A519-C43E7A72C4BD}" type="parTrans" cxnId="{D97270DB-B28B-40DD-A44F-BDC7CD2431F5}">
      <dgm:prSet/>
      <dgm:spPr/>
      <dgm:t>
        <a:bodyPr/>
        <a:lstStyle/>
        <a:p>
          <a:endParaRPr lang="en-US"/>
        </a:p>
      </dgm:t>
    </dgm:pt>
    <dgm:pt modelId="{6479B052-197C-415C-9489-4EDDE029D051}">
      <dgm:prSet custT="1"/>
      <dgm:spPr/>
      <dgm:t>
        <a:bodyPr/>
        <a:lstStyle/>
        <a:p>
          <a:r>
            <a:rPr lang="en-US" sz="2400"/>
            <a:t>Who can initiate litigation?</a:t>
          </a:r>
        </a:p>
      </dgm:t>
    </dgm:pt>
    <dgm:pt modelId="{9E154172-BA53-4BA9-AD50-616F7ADCBBFA}" type="parTrans" cxnId="{8B7317B0-C7D3-4772-98EF-EDD47C7C7781}">
      <dgm:prSet/>
      <dgm:spPr/>
      <dgm:t>
        <a:bodyPr/>
        <a:lstStyle/>
        <a:p>
          <a:endParaRPr lang="en-US"/>
        </a:p>
      </dgm:t>
    </dgm:pt>
    <dgm:pt modelId="{E89C8102-6E8C-4C8C-A3E7-76B9A7F3AE84}">
      <dgm:prSet/>
      <dgm:spPr/>
      <dgm:t>
        <a:bodyPr/>
        <a:lstStyle/>
        <a:p>
          <a:r>
            <a:rPr lang="en-US"/>
            <a:t>The applicant; </a:t>
          </a:r>
        </a:p>
      </dgm:t>
    </dgm:pt>
    <dgm:pt modelId="{F6BFC9C5-F69E-4A24-9BBC-6CE777274F35}" type="sibTrans" cxnId="{8B7317B0-C7D3-4772-98EF-EDD47C7C7781}">
      <dgm:prSet/>
      <dgm:spPr/>
      <dgm:t>
        <a:bodyPr/>
        <a:lstStyle/>
        <a:p>
          <a:endParaRPr lang="en-US"/>
        </a:p>
      </dgm:t>
    </dgm:pt>
    <dgm:pt modelId="{DED26E2F-7BFA-4EB8-8CD0-5A177DD462A5}" type="parTrans" cxnId="{85CFEE7E-4FB3-4546-81CC-4C769291B136}">
      <dgm:prSet/>
      <dgm:spPr/>
      <dgm:t>
        <a:bodyPr/>
        <a:lstStyle/>
        <a:p>
          <a:endParaRPr lang="en-US"/>
        </a:p>
      </dgm:t>
    </dgm:pt>
    <dgm:pt modelId="{65A1D590-819B-4689-A20F-E00CAF787C3F}">
      <dgm:prSet/>
      <dgm:spPr/>
      <dgm:t>
        <a:bodyPr/>
        <a:lstStyle/>
        <a:p>
          <a:r>
            <a:rPr lang="en-US"/>
            <a:t>Any person who would be eligible to apply for residency in the project; or</a:t>
          </a:r>
        </a:p>
      </dgm:t>
    </dgm:pt>
    <dgm:pt modelId="{212DE8E6-EADC-4418-9342-3D02EB9802AC}" type="sibTrans" cxnId="{85CFEE7E-4FB3-4546-81CC-4C769291B136}">
      <dgm:prSet/>
      <dgm:spPr/>
      <dgm:t>
        <a:bodyPr/>
        <a:lstStyle/>
        <a:p>
          <a:endParaRPr lang="en-US"/>
        </a:p>
      </dgm:t>
    </dgm:pt>
    <dgm:pt modelId="{E3ACDEDD-6D2C-4EDD-8323-C8ABCBE0A00A}" type="parTrans" cxnId="{49695B19-76AC-4C0E-BCC4-F8AD9A4B6878}">
      <dgm:prSet/>
      <dgm:spPr/>
      <dgm:t>
        <a:bodyPr/>
        <a:lstStyle/>
        <a:p>
          <a:endParaRPr lang="en-US"/>
        </a:p>
      </dgm:t>
    </dgm:pt>
    <dgm:pt modelId="{BB94FB90-3843-496C-B4D4-3CF891D4B9C2}">
      <dgm:prSet/>
      <dgm:spPr/>
      <dgm:t>
        <a:bodyPr/>
        <a:lstStyle/>
        <a:p>
          <a:r>
            <a:rPr lang="en-US"/>
            <a:t>A housing organization.</a:t>
          </a:r>
        </a:p>
      </dgm:t>
    </dgm:pt>
    <dgm:pt modelId="{96498426-104D-4D2B-A362-5B5859A36650}" type="sibTrans" cxnId="{49695B19-76AC-4C0E-BCC4-F8AD9A4B6878}">
      <dgm:prSet/>
      <dgm:spPr/>
      <dgm:t>
        <a:bodyPr/>
        <a:lstStyle/>
        <a:p>
          <a:endParaRPr lang="en-US"/>
        </a:p>
      </dgm:t>
    </dgm:pt>
    <dgm:pt modelId="{9F2CA4A9-61DC-4899-945D-78D29CA0A79E}" type="sibTrans" cxnId="{D97270DB-B28B-40DD-A44F-BDC7CD2431F5}">
      <dgm:prSet/>
      <dgm:spPr/>
      <dgm:t>
        <a:bodyPr/>
        <a:lstStyle/>
        <a:p>
          <a:endParaRPr lang="en-US"/>
        </a:p>
      </dgm:t>
    </dgm:pt>
    <dgm:pt modelId="{21F02F29-E6D5-453F-AA9B-D5AD9B5F80C2}" type="parTrans" cxnId="{3934CD7B-CD76-4E60-97EE-12A3D7A2B914}">
      <dgm:prSet/>
      <dgm:spPr/>
      <dgm:t>
        <a:bodyPr/>
        <a:lstStyle/>
        <a:p>
          <a:endParaRPr lang="en-US"/>
        </a:p>
      </dgm:t>
    </dgm:pt>
    <dgm:pt modelId="{8BC471B6-4BB6-49D5-ACFD-ECB7A757DB0A}">
      <dgm:prSet custT="1"/>
      <dgm:spPr/>
      <dgm:t>
        <a:bodyPr/>
        <a:lstStyle/>
        <a:p>
          <a:r>
            <a:rPr lang="en-US" sz="2400"/>
            <a:t>If liable, Court will:</a:t>
          </a:r>
        </a:p>
      </dgm:t>
    </dgm:pt>
    <dgm:pt modelId="{E243E156-33EA-47E4-9A08-ED5BD2284100}" type="parTrans" cxnId="{EAA39A2D-7AE5-4C1D-906D-EA97ECA1CD88}">
      <dgm:prSet/>
      <dgm:spPr/>
      <dgm:t>
        <a:bodyPr/>
        <a:lstStyle/>
        <a:p>
          <a:endParaRPr lang="en-US"/>
        </a:p>
      </dgm:t>
    </dgm:pt>
    <dgm:pt modelId="{37DF5494-2B19-4B27-9E52-F55512FF0E4E}">
      <dgm:prSet/>
      <dgm:spPr/>
      <dgm:t>
        <a:bodyPr/>
        <a:lstStyle/>
        <a:p>
          <a:r>
            <a:rPr lang="en-US"/>
            <a:t>order the City to approve the project within 60 days.</a:t>
          </a:r>
        </a:p>
      </dgm:t>
    </dgm:pt>
    <dgm:pt modelId="{3871139B-92E3-43AD-A5D0-A17C191E49CE}" type="sibTrans" cxnId="{EAA39A2D-7AE5-4C1D-906D-EA97ECA1CD88}">
      <dgm:prSet/>
      <dgm:spPr/>
      <dgm:t>
        <a:bodyPr/>
        <a:lstStyle/>
        <a:p>
          <a:endParaRPr lang="en-US"/>
        </a:p>
      </dgm:t>
    </dgm:pt>
    <dgm:pt modelId="{D322DCA7-D1DA-4F47-BC0E-DDF3EA723339}" type="parTrans" cxnId="{D35E60B8-31FF-406C-A9A0-572065E58D6D}">
      <dgm:prSet/>
      <dgm:spPr/>
      <dgm:t>
        <a:bodyPr/>
        <a:lstStyle/>
        <a:p>
          <a:endParaRPr lang="en-US"/>
        </a:p>
      </dgm:t>
    </dgm:pt>
    <dgm:pt modelId="{19A148A0-7CC3-4074-97A5-B29AEFAC6AC3}">
      <dgm:prSet/>
      <dgm:spPr/>
      <dgm:t>
        <a:bodyPr/>
        <a:lstStyle/>
        <a:p>
          <a:r>
            <a:rPr lang="en-US"/>
            <a:t>Grant attorneys’ fees and costs.</a:t>
          </a:r>
        </a:p>
      </dgm:t>
    </dgm:pt>
    <dgm:pt modelId="{2AE2310E-C415-4674-88D2-63CB14509C46}" type="sibTrans" cxnId="{D35E60B8-31FF-406C-A9A0-572065E58D6D}">
      <dgm:prSet/>
      <dgm:spPr/>
      <dgm:t>
        <a:bodyPr/>
        <a:lstStyle/>
        <a:p>
          <a:endParaRPr lang="en-US"/>
        </a:p>
      </dgm:t>
    </dgm:pt>
    <dgm:pt modelId="{9A006BC8-68C8-4BE1-8509-2F625B7EA115}" type="sibTrans" cxnId="{3934CD7B-CD76-4E60-97EE-12A3D7A2B914}">
      <dgm:prSet/>
      <dgm:spPr/>
      <dgm:t>
        <a:bodyPr/>
        <a:lstStyle/>
        <a:p>
          <a:endParaRPr lang="en-US"/>
        </a:p>
      </dgm:t>
    </dgm:pt>
    <dgm:pt modelId="{B3D09141-CDFE-4535-8685-2DC8B8654B78}" type="parTrans" cxnId="{5625E2C7-9C78-409F-8160-F58920C21CA6}">
      <dgm:prSet/>
      <dgm:spPr/>
      <dgm:t>
        <a:bodyPr/>
        <a:lstStyle/>
        <a:p>
          <a:endParaRPr lang="en-US"/>
        </a:p>
      </dgm:t>
    </dgm:pt>
    <dgm:pt modelId="{308601AA-2A16-4D05-8A05-E18E9A1E244F}">
      <dgm:prSet custT="1"/>
      <dgm:spPr/>
      <dgm:t>
        <a:bodyPr/>
        <a:lstStyle/>
        <a:p>
          <a:r>
            <a:rPr lang="en-US" sz="2400"/>
            <a:t>Fines issued for non-compliance</a:t>
          </a:r>
        </a:p>
      </dgm:t>
    </dgm:pt>
    <dgm:pt modelId="{935BF3BB-AE77-49E3-9B10-CAE294394478}" type="parTrans" cxnId="{7125023D-99CC-4DCE-9A77-F326B62A0072}">
      <dgm:prSet/>
      <dgm:spPr/>
      <dgm:t>
        <a:bodyPr/>
        <a:lstStyle/>
        <a:p>
          <a:endParaRPr lang="en-US"/>
        </a:p>
      </dgm:t>
    </dgm:pt>
    <dgm:pt modelId="{13802599-E799-49D3-B5A0-8C62084BBCC4}">
      <dgm:prSet/>
      <dgm:spPr/>
      <dgm:t>
        <a:bodyPr/>
        <a:lstStyle/>
        <a:p>
          <a:r>
            <a:rPr lang="en-US"/>
            <a:t>If action not taken within 60 days, the court will issue a minimum $10,000 fine per housing unit.</a:t>
          </a:r>
        </a:p>
      </dgm:t>
    </dgm:pt>
    <dgm:pt modelId="{8720F67B-05C2-4414-BEF7-8BEDACDCC449}" type="sibTrans" cxnId="{7125023D-99CC-4DCE-9A77-F326B62A0072}">
      <dgm:prSet/>
      <dgm:spPr/>
      <dgm:t>
        <a:bodyPr/>
        <a:lstStyle/>
        <a:p>
          <a:endParaRPr lang="en-US"/>
        </a:p>
      </dgm:t>
    </dgm:pt>
    <dgm:pt modelId="{AA82112A-214B-489F-8C31-BBB28A6F7ED7}" type="parTrans" cxnId="{DF3E130E-6223-480F-9AC5-E11245657065}">
      <dgm:prSet/>
      <dgm:spPr/>
      <dgm:t>
        <a:bodyPr/>
        <a:lstStyle/>
        <a:p>
          <a:endParaRPr lang="en-US"/>
        </a:p>
      </dgm:t>
    </dgm:pt>
    <dgm:pt modelId="{7FFC2FD8-7317-456E-AC17-A0C4CD79854A}">
      <dgm:prSet/>
      <dgm:spPr/>
      <dgm:t>
        <a:bodyPr/>
        <a:lstStyle/>
        <a:p>
          <a:r>
            <a:rPr lang="en-US"/>
            <a:t>If the inaction was in bad faith, the minimum fine award is multiplied by five. </a:t>
          </a:r>
        </a:p>
      </dgm:t>
    </dgm:pt>
    <dgm:pt modelId="{3D487538-DC6D-44C1-9A1E-426805193FDC}" type="sibTrans" cxnId="{DF3E130E-6223-480F-9AC5-E11245657065}">
      <dgm:prSet/>
      <dgm:spPr/>
      <dgm:t>
        <a:bodyPr/>
        <a:lstStyle/>
        <a:p>
          <a:endParaRPr lang="en-US"/>
        </a:p>
      </dgm:t>
    </dgm:pt>
    <dgm:pt modelId="{64F21115-BEF9-4070-87DC-721655F5112A}" type="sibTrans" cxnId="{5625E2C7-9C78-409F-8160-F58920C21CA6}">
      <dgm:prSet/>
      <dgm:spPr/>
      <dgm:t>
        <a:bodyPr/>
        <a:lstStyle/>
        <a:p>
          <a:endParaRPr lang="en-US"/>
        </a:p>
      </dgm:t>
    </dgm:pt>
    <dgm:pt modelId="{DD8EF133-CC38-4D9F-A345-06C33A075629}" type="parTrans" cxnId="{0CB8535F-BC5A-4E13-BCE2-477BBBE5B3E0}">
      <dgm:prSet/>
      <dgm:spPr/>
      <dgm:t>
        <a:bodyPr/>
        <a:lstStyle/>
        <a:p>
          <a:endParaRPr lang="en-US"/>
        </a:p>
      </dgm:t>
    </dgm:pt>
    <dgm:pt modelId="{59421BD1-DA62-4532-81FF-22CF1A9DDD45}">
      <dgm:prSet custT="1"/>
      <dgm:spPr/>
      <dgm:t>
        <a:bodyPr/>
        <a:lstStyle/>
        <a:p>
          <a:r>
            <a:rPr lang="en-US" sz="2400"/>
            <a:t>HCD can also refer the matter to the Attorney General</a:t>
          </a:r>
        </a:p>
      </dgm:t>
    </dgm:pt>
    <dgm:pt modelId="{E1FF7B6B-E2BD-4CB4-8BA2-9D11C14ECF77}" type="parTrans" cxnId="{12FF6547-6F11-46E4-B49A-82DC5D5E23A5}">
      <dgm:prSet/>
      <dgm:spPr/>
      <dgm:t>
        <a:bodyPr/>
        <a:lstStyle/>
        <a:p>
          <a:endParaRPr/>
        </a:p>
      </dgm:t>
    </dgm:pt>
    <dgm:pt modelId="{E50BD6EA-EA44-498F-81CE-26E496781366}">
      <dgm:prSet/>
      <dgm:spPr/>
      <dgm:t>
        <a:bodyPr/>
        <a:lstStyle/>
        <a:p>
          <a:endParaRPr lang="en-US"/>
        </a:p>
      </dgm:t>
    </dgm:pt>
    <dgm:pt modelId="{5C2D85FF-52AE-41BB-9DAF-C7804ACB09E9}" type="sibTrans" cxnId="{12FF6547-6F11-46E4-B49A-82DC5D5E23A5}">
      <dgm:prSet/>
      <dgm:spPr/>
      <dgm:t>
        <a:bodyPr/>
        <a:lstStyle/>
        <a:p>
          <a:endParaRPr/>
        </a:p>
      </dgm:t>
    </dgm:pt>
    <dgm:pt modelId="{C0C8DE87-FACE-45F8-952A-458A010CE278}" type="sibTrans" cxnId="{0CB8535F-BC5A-4E13-BCE2-477BBBE5B3E0}">
      <dgm:prSet/>
      <dgm:spPr/>
      <dgm:t>
        <a:bodyPr/>
        <a:lstStyle/>
        <a:p>
          <a:endParaRPr lang="en-US"/>
        </a:p>
      </dgm:t>
    </dgm:pt>
    <dgm:pt modelId="{E81DC9A2-DA08-4918-90DC-DD0EC08C8150}" type="pres">
      <dgm:prSet presAssocID="{CFDAA6C1-128D-4124-A4EF-9581C9BE3B7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/>
        </a:p>
      </dgm:t>
    </dgm:pt>
    <dgm:pt modelId="{8FD42BD4-D805-4345-B23E-1CA048D40CE7}" type="pres">
      <dgm:prSet presAssocID="{6479B052-197C-415C-9489-4EDDE029D051}" presName="parentLin" presStyleCnt="0"/>
      <dgm:spPr/>
      <dgm:t>
        <a:bodyPr/>
        <a:lstStyle/>
        <a:p>
          <a:endParaRPr/>
        </a:p>
      </dgm:t>
    </dgm:pt>
    <dgm:pt modelId="{0A11E6D3-9F34-4EBD-9929-1A6F0EB6084D}" type="pres">
      <dgm:prSet presAssocID="{6479B052-197C-415C-9489-4EDDE029D051}" presName="parentLeftMargin" presStyleLbl="node1" presStyleIdx="0" presStyleCnt="4"/>
      <dgm:spPr/>
      <dgm:t>
        <a:bodyPr/>
        <a:lstStyle/>
        <a:p>
          <a:endParaRPr/>
        </a:p>
      </dgm:t>
    </dgm:pt>
    <dgm:pt modelId="{882C4E06-E20E-4C78-B595-1B87C63AD2DB}" type="pres">
      <dgm:prSet presAssocID="{6479B052-197C-415C-9489-4EDDE029D05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/>
        </a:p>
      </dgm:t>
    </dgm:pt>
    <dgm:pt modelId="{DAFB4E56-F472-4739-A5A4-BF82EFCBC6EC}" type="pres">
      <dgm:prSet presAssocID="{6479B052-197C-415C-9489-4EDDE029D051}" presName="negativeSpace" presStyleCnt="0"/>
      <dgm:spPr/>
      <dgm:t>
        <a:bodyPr/>
        <a:lstStyle/>
        <a:p>
          <a:endParaRPr/>
        </a:p>
      </dgm:t>
    </dgm:pt>
    <dgm:pt modelId="{DDCE21A7-29C9-4CA4-9E9A-6A5009C71A23}" type="pres">
      <dgm:prSet presAssocID="{6479B052-197C-415C-9489-4EDDE029D051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  <dgm:pt modelId="{0A8EBDF3-8BFE-44FA-9925-3C0A9BEFAC23}" type="pres">
      <dgm:prSet presAssocID="{9F2CA4A9-61DC-4899-945D-78D29CA0A79E}" presName="spaceBetweenRectangles" presStyleCnt="0"/>
      <dgm:spPr/>
      <dgm:t>
        <a:bodyPr/>
        <a:lstStyle/>
        <a:p>
          <a:endParaRPr/>
        </a:p>
      </dgm:t>
    </dgm:pt>
    <dgm:pt modelId="{2D89F715-38DF-4CEC-9885-68FDC2A3C4B5}" type="pres">
      <dgm:prSet presAssocID="{8BC471B6-4BB6-49D5-ACFD-ECB7A757DB0A}" presName="parentLin" presStyleCnt="0"/>
      <dgm:spPr/>
      <dgm:t>
        <a:bodyPr/>
        <a:lstStyle/>
        <a:p>
          <a:endParaRPr/>
        </a:p>
      </dgm:t>
    </dgm:pt>
    <dgm:pt modelId="{1FF25A54-5859-437C-98C8-E01979EB9037}" type="pres">
      <dgm:prSet presAssocID="{8BC471B6-4BB6-49D5-ACFD-ECB7A757DB0A}" presName="parentLeftMargin" presStyleLbl="node1" presStyleIdx="0" presStyleCnt="4"/>
      <dgm:spPr/>
      <dgm:t>
        <a:bodyPr/>
        <a:lstStyle/>
        <a:p>
          <a:endParaRPr/>
        </a:p>
      </dgm:t>
    </dgm:pt>
    <dgm:pt modelId="{28CD553D-9C02-487E-8F9A-9B7848EE5979}" type="pres">
      <dgm:prSet presAssocID="{8BC471B6-4BB6-49D5-ACFD-ECB7A757DB0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/>
        </a:p>
      </dgm:t>
    </dgm:pt>
    <dgm:pt modelId="{579C9481-4289-463B-871C-C105E7AE3309}" type="pres">
      <dgm:prSet presAssocID="{8BC471B6-4BB6-49D5-ACFD-ECB7A757DB0A}" presName="negativeSpace" presStyleCnt="0"/>
      <dgm:spPr/>
      <dgm:t>
        <a:bodyPr/>
        <a:lstStyle/>
        <a:p>
          <a:endParaRPr/>
        </a:p>
      </dgm:t>
    </dgm:pt>
    <dgm:pt modelId="{F2B4F415-83DC-43A4-BEA4-62B6EA362EF6}" type="pres">
      <dgm:prSet presAssocID="{8BC471B6-4BB6-49D5-ACFD-ECB7A757DB0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  <dgm:pt modelId="{E993DE21-A545-4CA6-8659-8711C028A9DD}" type="pres">
      <dgm:prSet presAssocID="{9A006BC8-68C8-4BE1-8509-2F625B7EA115}" presName="spaceBetweenRectangles" presStyleCnt="0"/>
      <dgm:spPr/>
      <dgm:t>
        <a:bodyPr/>
        <a:lstStyle/>
        <a:p>
          <a:endParaRPr/>
        </a:p>
      </dgm:t>
    </dgm:pt>
    <dgm:pt modelId="{750ADB0B-2DAA-416E-BD2B-AF124C2A0ABB}" type="pres">
      <dgm:prSet presAssocID="{308601AA-2A16-4D05-8A05-E18E9A1E244F}" presName="parentLin" presStyleCnt="0"/>
      <dgm:spPr/>
      <dgm:t>
        <a:bodyPr/>
        <a:lstStyle/>
        <a:p>
          <a:endParaRPr/>
        </a:p>
      </dgm:t>
    </dgm:pt>
    <dgm:pt modelId="{4E15D016-240D-4561-AA44-41688A165DCF}" type="pres">
      <dgm:prSet presAssocID="{308601AA-2A16-4D05-8A05-E18E9A1E244F}" presName="parentLeftMargin" presStyleLbl="node1" presStyleIdx="1" presStyleCnt="4"/>
      <dgm:spPr/>
      <dgm:t>
        <a:bodyPr/>
        <a:lstStyle/>
        <a:p>
          <a:endParaRPr/>
        </a:p>
      </dgm:t>
    </dgm:pt>
    <dgm:pt modelId="{749C094D-48A4-4BCA-8218-E62453918B7E}" type="pres">
      <dgm:prSet presAssocID="{308601AA-2A16-4D05-8A05-E18E9A1E244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/>
        </a:p>
      </dgm:t>
    </dgm:pt>
    <dgm:pt modelId="{43CE5918-6B91-4763-8409-519CCBB7FAB7}" type="pres">
      <dgm:prSet presAssocID="{308601AA-2A16-4D05-8A05-E18E9A1E244F}" presName="negativeSpace" presStyleCnt="0"/>
      <dgm:spPr/>
      <dgm:t>
        <a:bodyPr/>
        <a:lstStyle/>
        <a:p>
          <a:endParaRPr/>
        </a:p>
      </dgm:t>
    </dgm:pt>
    <dgm:pt modelId="{C2C868A0-1864-40AC-8929-DB1D581E236B}" type="pres">
      <dgm:prSet presAssocID="{308601AA-2A16-4D05-8A05-E18E9A1E244F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  <dgm:pt modelId="{A08141E5-CB54-45F9-A9C5-9B0316298969}" type="pres">
      <dgm:prSet presAssocID="{64F21115-BEF9-4070-87DC-721655F5112A}" presName="spaceBetweenRectangles" presStyleCnt="0"/>
      <dgm:spPr/>
      <dgm:t>
        <a:bodyPr/>
        <a:lstStyle/>
        <a:p>
          <a:endParaRPr/>
        </a:p>
      </dgm:t>
    </dgm:pt>
    <dgm:pt modelId="{F5D5E703-B8D6-43E7-88B2-84C0DFF7407E}" type="pres">
      <dgm:prSet presAssocID="{59421BD1-DA62-4532-81FF-22CF1A9DDD45}" presName="parentLin" presStyleCnt="0"/>
      <dgm:spPr/>
      <dgm:t>
        <a:bodyPr/>
        <a:lstStyle/>
        <a:p>
          <a:endParaRPr/>
        </a:p>
      </dgm:t>
    </dgm:pt>
    <dgm:pt modelId="{6490FB17-C11E-4805-ACF9-0EB1E6D08C49}" type="pres">
      <dgm:prSet presAssocID="{59421BD1-DA62-4532-81FF-22CF1A9DDD45}" presName="parentLeftMargin" presStyleLbl="node1" presStyleIdx="2" presStyleCnt="4"/>
      <dgm:spPr/>
      <dgm:t>
        <a:bodyPr/>
        <a:lstStyle/>
        <a:p>
          <a:endParaRPr/>
        </a:p>
      </dgm:t>
    </dgm:pt>
    <dgm:pt modelId="{93A5F5F2-239D-483B-8AB7-5B920EA7D384}" type="pres">
      <dgm:prSet presAssocID="{59421BD1-DA62-4532-81FF-22CF1A9DDD4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/>
        </a:p>
      </dgm:t>
    </dgm:pt>
    <dgm:pt modelId="{5B9ED32A-8DD9-456F-9FD2-2336219AACBE}" type="pres">
      <dgm:prSet presAssocID="{59421BD1-DA62-4532-81FF-22CF1A9DDD45}" presName="negativeSpace" presStyleCnt="0"/>
      <dgm:spPr/>
      <dgm:t>
        <a:bodyPr/>
        <a:lstStyle/>
        <a:p>
          <a:endParaRPr/>
        </a:p>
      </dgm:t>
    </dgm:pt>
    <dgm:pt modelId="{1BAA6AEB-648B-40A3-8361-CA33D3FF80B9}" type="pres">
      <dgm:prSet presAssocID="{59421BD1-DA62-4532-81FF-22CF1A9DDD45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/>
        </a:p>
      </dgm:t>
    </dgm:pt>
  </dgm:ptLst>
  <dgm:cxnLst>
    <dgm:cxn modelId="{24127EE2-6066-4C6A-8963-C99B7EF9FBE0}" type="presOf" srcId="{BB94FB90-3843-496C-B4D4-3CF891D4B9C2}" destId="{DDCE21A7-29C9-4CA4-9E9A-6A5009C71A23}" srcOrd="0" destOrd="2" presId="urn:microsoft.com/office/officeart/2005/8/layout/list1"/>
    <dgm:cxn modelId="{49695B19-76AC-4C0E-BCC4-F8AD9A4B6878}" srcId="{6479B052-197C-415C-9489-4EDDE029D051}" destId="{BB94FB90-3843-496C-B4D4-3CF891D4B9C2}" srcOrd="2" destOrd="0" parTransId="{E3ACDEDD-6D2C-4EDD-8323-C8ABCBE0A00A}" sibTransId="{96498426-104D-4D2B-A362-5B5859A36650}"/>
    <dgm:cxn modelId="{87FE1166-2417-407E-B925-30D175E49710}" type="presOf" srcId="{308601AA-2A16-4D05-8A05-E18E9A1E244F}" destId="{749C094D-48A4-4BCA-8218-E62453918B7E}" srcOrd="1" destOrd="0" presId="urn:microsoft.com/office/officeart/2005/8/layout/list1"/>
    <dgm:cxn modelId="{85CFEE7E-4FB3-4546-81CC-4C769291B136}" srcId="{6479B052-197C-415C-9489-4EDDE029D051}" destId="{65A1D590-819B-4689-A20F-E00CAF787C3F}" srcOrd="1" destOrd="0" parTransId="{DED26E2F-7BFA-4EB8-8CD0-5A177DD462A5}" sibTransId="{212DE8E6-EADC-4418-9342-3D02EB9802AC}"/>
    <dgm:cxn modelId="{D97270DB-B28B-40DD-A44F-BDC7CD2431F5}" srcId="{CFDAA6C1-128D-4124-A4EF-9581C9BE3B7C}" destId="{6479B052-197C-415C-9489-4EDDE029D051}" srcOrd="0" destOrd="0" parTransId="{7EEE765D-FC57-4602-A519-C43E7A72C4BD}" sibTransId="{9F2CA4A9-61DC-4899-945D-78D29CA0A79E}"/>
    <dgm:cxn modelId="{8D019FBC-FD58-4F25-897F-25FE70768575}" type="presOf" srcId="{19A148A0-7CC3-4074-97A5-B29AEFAC6AC3}" destId="{F2B4F415-83DC-43A4-BEA4-62B6EA362EF6}" srcOrd="0" destOrd="1" presId="urn:microsoft.com/office/officeart/2005/8/layout/list1"/>
    <dgm:cxn modelId="{12FF6547-6F11-46E4-B49A-82DC5D5E23A5}" srcId="{59421BD1-DA62-4532-81FF-22CF1A9DDD45}" destId="{E50BD6EA-EA44-498F-81CE-26E496781366}" srcOrd="0" destOrd="0" parTransId="{E1FF7B6B-E2BD-4CB4-8BA2-9D11C14ECF77}" sibTransId="{5C2D85FF-52AE-41BB-9DAF-C7804ACB09E9}"/>
    <dgm:cxn modelId="{1A346AD9-CDAE-41B2-B261-1A007354BD18}" type="presOf" srcId="{E50BD6EA-EA44-498F-81CE-26E496781366}" destId="{1BAA6AEB-648B-40A3-8361-CA33D3FF80B9}" srcOrd="0" destOrd="0" presId="urn:microsoft.com/office/officeart/2005/8/layout/list1"/>
    <dgm:cxn modelId="{7125023D-99CC-4DCE-9A77-F326B62A0072}" srcId="{308601AA-2A16-4D05-8A05-E18E9A1E244F}" destId="{13802599-E799-49D3-B5A0-8C62084BBCC4}" srcOrd="0" destOrd="0" parTransId="{935BF3BB-AE77-49E3-9B10-CAE294394478}" sibTransId="{8720F67B-05C2-4414-BEF7-8BEDACDCC449}"/>
    <dgm:cxn modelId="{4F40C172-9D60-4911-B625-BC0D304AF0E7}" type="presOf" srcId="{59421BD1-DA62-4532-81FF-22CF1A9DDD45}" destId="{6490FB17-C11E-4805-ACF9-0EB1E6D08C49}" srcOrd="0" destOrd="0" presId="urn:microsoft.com/office/officeart/2005/8/layout/list1"/>
    <dgm:cxn modelId="{3934CD7B-CD76-4E60-97EE-12A3D7A2B914}" srcId="{CFDAA6C1-128D-4124-A4EF-9581C9BE3B7C}" destId="{8BC471B6-4BB6-49D5-ACFD-ECB7A757DB0A}" srcOrd="1" destOrd="0" parTransId="{21F02F29-E6D5-453F-AA9B-D5AD9B5F80C2}" sibTransId="{9A006BC8-68C8-4BE1-8509-2F625B7EA115}"/>
    <dgm:cxn modelId="{FE0A40BA-EB95-4275-ACA9-F9C8D9923D86}" type="presOf" srcId="{37DF5494-2B19-4B27-9E52-F55512FF0E4E}" destId="{F2B4F415-83DC-43A4-BEA4-62B6EA362EF6}" srcOrd="0" destOrd="0" presId="urn:microsoft.com/office/officeart/2005/8/layout/list1"/>
    <dgm:cxn modelId="{91908107-0733-4C38-9BBB-1497AE128388}" type="presOf" srcId="{65A1D590-819B-4689-A20F-E00CAF787C3F}" destId="{DDCE21A7-29C9-4CA4-9E9A-6A5009C71A23}" srcOrd="0" destOrd="1" presId="urn:microsoft.com/office/officeart/2005/8/layout/list1"/>
    <dgm:cxn modelId="{66D73342-0C2E-4B7B-8A05-A35C2CEECC7A}" type="presOf" srcId="{CFDAA6C1-128D-4124-A4EF-9581C9BE3B7C}" destId="{E81DC9A2-DA08-4918-90DC-DD0EC08C8150}" srcOrd="0" destOrd="0" presId="urn:microsoft.com/office/officeart/2005/8/layout/list1"/>
    <dgm:cxn modelId="{05F43BFD-D5F2-485F-ACB2-2CCEFCFB060A}" type="presOf" srcId="{6479B052-197C-415C-9489-4EDDE029D051}" destId="{882C4E06-E20E-4C78-B595-1B87C63AD2DB}" srcOrd="1" destOrd="0" presId="urn:microsoft.com/office/officeart/2005/8/layout/list1"/>
    <dgm:cxn modelId="{DF3E130E-6223-480F-9AC5-E11245657065}" srcId="{308601AA-2A16-4D05-8A05-E18E9A1E244F}" destId="{7FFC2FD8-7317-456E-AC17-A0C4CD79854A}" srcOrd="1" destOrd="0" parTransId="{AA82112A-214B-489F-8C31-BBB28A6F7ED7}" sibTransId="{3D487538-DC6D-44C1-9A1E-426805193FDC}"/>
    <dgm:cxn modelId="{D35E60B8-31FF-406C-A9A0-572065E58D6D}" srcId="{8BC471B6-4BB6-49D5-ACFD-ECB7A757DB0A}" destId="{19A148A0-7CC3-4074-97A5-B29AEFAC6AC3}" srcOrd="1" destOrd="0" parTransId="{D322DCA7-D1DA-4F47-BC0E-DDF3EA723339}" sibTransId="{2AE2310E-C415-4674-88D2-63CB14509C46}"/>
    <dgm:cxn modelId="{39F58247-49DB-4BD9-9BA9-C20F7F642141}" type="presOf" srcId="{7FFC2FD8-7317-456E-AC17-A0C4CD79854A}" destId="{C2C868A0-1864-40AC-8929-DB1D581E236B}" srcOrd="0" destOrd="1" presId="urn:microsoft.com/office/officeart/2005/8/layout/list1"/>
    <dgm:cxn modelId="{8B7317B0-C7D3-4772-98EF-EDD47C7C7781}" srcId="{6479B052-197C-415C-9489-4EDDE029D051}" destId="{E89C8102-6E8C-4C8C-A3E7-76B9A7F3AE84}" srcOrd="0" destOrd="0" parTransId="{9E154172-BA53-4BA9-AD50-616F7ADCBBFA}" sibTransId="{F6BFC9C5-F69E-4A24-9BBC-6CE777274F35}"/>
    <dgm:cxn modelId="{5A7C3338-8245-4830-B7AD-6F935F21170A}" type="presOf" srcId="{6479B052-197C-415C-9489-4EDDE029D051}" destId="{0A11E6D3-9F34-4EBD-9929-1A6F0EB6084D}" srcOrd="0" destOrd="0" presId="urn:microsoft.com/office/officeart/2005/8/layout/list1"/>
    <dgm:cxn modelId="{DBDD62A0-0A3E-4888-A5F4-5C8B25C4CD97}" type="presOf" srcId="{8BC471B6-4BB6-49D5-ACFD-ECB7A757DB0A}" destId="{1FF25A54-5859-437C-98C8-E01979EB9037}" srcOrd="0" destOrd="0" presId="urn:microsoft.com/office/officeart/2005/8/layout/list1"/>
    <dgm:cxn modelId="{5625E2C7-9C78-409F-8160-F58920C21CA6}" srcId="{CFDAA6C1-128D-4124-A4EF-9581C9BE3B7C}" destId="{308601AA-2A16-4D05-8A05-E18E9A1E244F}" srcOrd="2" destOrd="0" parTransId="{B3D09141-CDFE-4535-8685-2DC8B8654B78}" sibTransId="{64F21115-BEF9-4070-87DC-721655F5112A}"/>
    <dgm:cxn modelId="{5A5FE260-46E1-4EDB-97C4-0D80792B3C3D}" type="presOf" srcId="{8BC471B6-4BB6-49D5-ACFD-ECB7A757DB0A}" destId="{28CD553D-9C02-487E-8F9A-9B7848EE5979}" srcOrd="1" destOrd="0" presId="urn:microsoft.com/office/officeart/2005/8/layout/list1"/>
    <dgm:cxn modelId="{77F44CD1-F21F-4FAB-B825-E7D2FD461C1F}" type="presOf" srcId="{59421BD1-DA62-4532-81FF-22CF1A9DDD45}" destId="{93A5F5F2-239D-483B-8AB7-5B920EA7D384}" srcOrd="1" destOrd="0" presId="urn:microsoft.com/office/officeart/2005/8/layout/list1"/>
    <dgm:cxn modelId="{0CB8535F-BC5A-4E13-BCE2-477BBBE5B3E0}" srcId="{CFDAA6C1-128D-4124-A4EF-9581C9BE3B7C}" destId="{59421BD1-DA62-4532-81FF-22CF1A9DDD45}" srcOrd="3" destOrd="0" parTransId="{DD8EF133-CC38-4D9F-A345-06C33A075629}" sibTransId="{C0C8DE87-FACE-45F8-952A-458A010CE278}"/>
    <dgm:cxn modelId="{0EA29963-7EF2-4EC5-81B3-28D647A15F20}" type="presOf" srcId="{13802599-E799-49D3-B5A0-8C62084BBCC4}" destId="{C2C868A0-1864-40AC-8929-DB1D581E236B}" srcOrd="0" destOrd="0" presId="urn:microsoft.com/office/officeart/2005/8/layout/list1"/>
    <dgm:cxn modelId="{57A38175-D7D9-4069-945E-39D99C772F28}" type="presOf" srcId="{308601AA-2A16-4D05-8A05-E18E9A1E244F}" destId="{4E15D016-240D-4561-AA44-41688A165DCF}" srcOrd="0" destOrd="0" presId="urn:microsoft.com/office/officeart/2005/8/layout/list1"/>
    <dgm:cxn modelId="{9803E242-BA88-470F-8764-AA2D089D207C}" type="presOf" srcId="{E89C8102-6E8C-4C8C-A3E7-76B9A7F3AE84}" destId="{DDCE21A7-29C9-4CA4-9E9A-6A5009C71A23}" srcOrd="0" destOrd="0" presId="urn:microsoft.com/office/officeart/2005/8/layout/list1"/>
    <dgm:cxn modelId="{EAA39A2D-7AE5-4C1D-906D-EA97ECA1CD88}" srcId="{8BC471B6-4BB6-49D5-ACFD-ECB7A757DB0A}" destId="{37DF5494-2B19-4B27-9E52-F55512FF0E4E}" srcOrd="0" destOrd="0" parTransId="{E243E156-33EA-47E4-9A08-ED5BD2284100}" sibTransId="{3871139B-92E3-43AD-A5D0-A17C191E49CE}"/>
    <dgm:cxn modelId="{DE8B41B9-F92F-4A0D-8843-3DCB01A2A6F1}" type="presParOf" srcId="{E81DC9A2-DA08-4918-90DC-DD0EC08C8150}" destId="{8FD42BD4-D805-4345-B23E-1CA048D40CE7}" srcOrd="0" destOrd="0" presId="urn:microsoft.com/office/officeart/2005/8/layout/list1"/>
    <dgm:cxn modelId="{A5A05819-E221-4EB2-9FAC-D5F2A674AA02}" type="presParOf" srcId="{8FD42BD4-D805-4345-B23E-1CA048D40CE7}" destId="{0A11E6D3-9F34-4EBD-9929-1A6F0EB6084D}" srcOrd="0" destOrd="0" presId="urn:microsoft.com/office/officeart/2005/8/layout/list1"/>
    <dgm:cxn modelId="{50358080-0C84-499F-8B81-176C1FD315C3}" type="presParOf" srcId="{8FD42BD4-D805-4345-B23E-1CA048D40CE7}" destId="{882C4E06-E20E-4C78-B595-1B87C63AD2DB}" srcOrd="1" destOrd="0" presId="urn:microsoft.com/office/officeart/2005/8/layout/list1"/>
    <dgm:cxn modelId="{B299DE52-41C2-4A1F-9007-631343D17A9D}" type="presParOf" srcId="{E81DC9A2-DA08-4918-90DC-DD0EC08C8150}" destId="{DAFB4E56-F472-4739-A5A4-BF82EFCBC6EC}" srcOrd="1" destOrd="0" presId="urn:microsoft.com/office/officeart/2005/8/layout/list1"/>
    <dgm:cxn modelId="{B8345B63-CD1C-4553-B7C5-269A12BEA656}" type="presParOf" srcId="{E81DC9A2-DA08-4918-90DC-DD0EC08C8150}" destId="{DDCE21A7-29C9-4CA4-9E9A-6A5009C71A23}" srcOrd="2" destOrd="0" presId="urn:microsoft.com/office/officeart/2005/8/layout/list1"/>
    <dgm:cxn modelId="{89F413D1-BE0C-4F4F-8D0C-589468F62E23}" type="presParOf" srcId="{E81DC9A2-DA08-4918-90DC-DD0EC08C8150}" destId="{0A8EBDF3-8BFE-44FA-9925-3C0A9BEFAC23}" srcOrd="3" destOrd="0" presId="urn:microsoft.com/office/officeart/2005/8/layout/list1"/>
    <dgm:cxn modelId="{F728E874-85F7-4B06-AD58-AD82F9F8B747}" type="presParOf" srcId="{E81DC9A2-DA08-4918-90DC-DD0EC08C8150}" destId="{2D89F715-38DF-4CEC-9885-68FDC2A3C4B5}" srcOrd="4" destOrd="0" presId="urn:microsoft.com/office/officeart/2005/8/layout/list1"/>
    <dgm:cxn modelId="{FD800FF7-2EC5-4D19-B2CF-FF3EC460DE44}" type="presParOf" srcId="{2D89F715-38DF-4CEC-9885-68FDC2A3C4B5}" destId="{1FF25A54-5859-437C-98C8-E01979EB9037}" srcOrd="0" destOrd="0" presId="urn:microsoft.com/office/officeart/2005/8/layout/list1"/>
    <dgm:cxn modelId="{D7483000-AB94-475C-82F7-8EB066D8D05A}" type="presParOf" srcId="{2D89F715-38DF-4CEC-9885-68FDC2A3C4B5}" destId="{28CD553D-9C02-487E-8F9A-9B7848EE5979}" srcOrd="1" destOrd="0" presId="urn:microsoft.com/office/officeart/2005/8/layout/list1"/>
    <dgm:cxn modelId="{51D33DB5-DE83-401B-AC3A-2A9938648F11}" type="presParOf" srcId="{E81DC9A2-DA08-4918-90DC-DD0EC08C8150}" destId="{579C9481-4289-463B-871C-C105E7AE3309}" srcOrd="5" destOrd="0" presId="urn:microsoft.com/office/officeart/2005/8/layout/list1"/>
    <dgm:cxn modelId="{989E666F-6F99-49FF-AC79-C5142ECD4CFA}" type="presParOf" srcId="{E81DC9A2-DA08-4918-90DC-DD0EC08C8150}" destId="{F2B4F415-83DC-43A4-BEA4-62B6EA362EF6}" srcOrd="6" destOrd="0" presId="urn:microsoft.com/office/officeart/2005/8/layout/list1"/>
    <dgm:cxn modelId="{69D3DA7B-2631-4049-9616-B4097B8ADA0F}" type="presParOf" srcId="{E81DC9A2-DA08-4918-90DC-DD0EC08C8150}" destId="{E993DE21-A545-4CA6-8659-8711C028A9DD}" srcOrd="7" destOrd="0" presId="urn:microsoft.com/office/officeart/2005/8/layout/list1"/>
    <dgm:cxn modelId="{86E4B9C6-337B-4FF3-8857-E80F0990DA73}" type="presParOf" srcId="{E81DC9A2-DA08-4918-90DC-DD0EC08C8150}" destId="{750ADB0B-2DAA-416E-BD2B-AF124C2A0ABB}" srcOrd="8" destOrd="0" presId="urn:microsoft.com/office/officeart/2005/8/layout/list1"/>
    <dgm:cxn modelId="{36550F2D-3CE7-4142-8B3B-4B36E1001160}" type="presParOf" srcId="{750ADB0B-2DAA-416E-BD2B-AF124C2A0ABB}" destId="{4E15D016-240D-4561-AA44-41688A165DCF}" srcOrd="0" destOrd="0" presId="urn:microsoft.com/office/officeart/2005/8/layout/list1"/>
    <dgm:cxn modelId="{B0965D73-328E-4028-B50E-F2A4B6E26B1C}" type="presParOf" srcId="{750ADB0B-2DAA-416E-BD2B-AF124C2A0ABB}" destId="{749C094D-48A4-4BCA-8218-E62453918B7E}" srcOrd="1" destOrd="0" presId="urn:microsoft.com/office/officeart/2005/8/layout/list1"/>
    <dgm:cxn modelId="{C6D4BD20-3FDD-47CE-93FE-8C3033EE0674}" type="presParOf" srcId="{E81DC9A2-DA08-4918-90DC-DD0EC08C8150}" destId="{43CE5918-6B91-4763-8409-519CCBB7FAB7}" srcOrd="9" destOrd="0" presId="urn:microsoft.com/office/officeart/2005/8/layout/list1"/>
    <dgm:cxn modelId="{45170229-D87A-4510-88F2-662D0E6A3B57}" type="presParOf" srcId="{E81DC9A2-DA08-4918-90DC-DD0EC08C8150}" destId="{C2C868A0-1864-40AC-8929-DB1D581E236B}" srcOrd="10" destOrd="0" presId="urn:microsoft.com/office/officeart/2005/8/layout/list1"/>
    <dgm:cxn modelId="{D0F0A317-3CDD-4360-B9F0-4081D4BA314F}" type="presParOf" srcId="{E81DC9A2-DA08-4918-90DC-DD0EC08C8150}" destId="{A08141E5-CB54-45F9-A9C5-9B0316298969}" srcOrd="11" destOrd="0" presId="urn:microsoft.com/office/officeart/2005/8/layout/list1"/>
    <dgm:cxn modelId="{8074E0E5-40AF-4E13-99AB-B27DFE5500D5}" type="presParOf" srcId="{E81DC9A2-DA08-4918-90DC-DD0EC08C8150}" destId="{F5D5E703-B8D6-43E7-88B2-84C0DFF7407E}" srcOrd="12" destOrd="0" presId="urn:microsoft.com/office/officeart/2005/8/layout/list1"/>
    <dgm:cxn modelId="{4251F174-D1D1-4551-B7E6-A5269723481F}" type="presParOf" srcId="{F5D5E703-B8D6-43E7-88B2-84C0DFF7407E}" destId="{6490FB17-C11E-4805-ACF9-0EB1E6D08C49}" srcOrd="0" destOrd="0" presId="urn:microsoft.com/office/officeart/2005/8/layout/list1"/>
    <dgm:cxn modelId="{F67DBBE9-67CA-4F1F-B26D-87DEB921DD69}" type="presParOf" srcId="{F5D5E703-B8D6-43E7-88B2-84C0DFF7407E}" destId="{93A5F5F2-239D-483B-8AB7-5B920EA7D384}" srcOrd="1" destOrd="0" presId="urn:microsoft.com/office/officeart/2005/8/layout/list1"/>
    <dgm:cxn modelId="{C4774C6F-F945-40EE-BAF3-038509FD53D3}" type="presParOf" srcId="{E81DC9A2-DA08-4918-90DC-DD0EC08C8150}" destId="{5B9ED32A-8DD9-456F-9FD2-2336219AACBE}" srcOrd="13" destOrd="0" presId="urn:microsoft.com/office/officeart/2005/8/layout/list1"/>
    <dgm:cxn modelId="{0F06F8A6-15C5-4CEE-B8D0-2FD767E0F1ED}" type="presParOf" srcId="{E81DC9A2-DA08-4918-90DC-DD0EC08C8150}" destId="{1BAA6AEB-648B-40A3-8361-CA33D3FF80B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0E52E-A940-443E-B608-BA3199D1B16F}">
      <dsp:nvSpPr>
        <dsp:cNvPr id="0" name=""/>
        <dsp:cNvSpPr/>
      </dsp:nvSpPr>
      <dsp:spPr>
        <a:xfrm>
          <a:off x="7073583" y="1883620"/>
          <a:ext cx="1440425" cy="5076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5249"/>
              </a:lnTo>
              <a:lnTo>
                <a:pt x="1440425" y="255249"/>
              </a:lnTo>
              <a:lnTo>
                <a:pt x="1440425" y="5076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2A025-BEBE-4662-BB93-1451761028DB}">
      <dsp:nvSpPr>
        <dsp:cNvPr id="0" name=""/>
        <dsp:cNvSpPr/>
      </dsp:nvSpPr>
      <dsp:spPr>
        <a:xfrm>
          <a:off x="7622499" y="5300334"/>
          <a:ext cx="360623" cy="1105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5911"/>
              </a:lnTo>
              <a:lnTo>
                <a:pt x="360623" y="11059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BD99A-6F24-4CCC-ADCF-9E1BA7B7BA07}">
      <dsp:nvSpPr>
        <dsp:cNvPr id="0" name=""/>
        <dsp:cNvSpPr/>
      </dsp:nvSpPr>
      <dsp:spPr>
        <a:xfrm>
          <a:off x="5604980" y="3593383"/>
          <a:ext cx="2979181" cy="504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436"/>
              </a:lnTo>
              <a:lnTo>
                <a:pt x="2979181" y="252436"/>
              </a:lnTo>
              <a:lnTo>
                <a:pt x="2979181" y="5048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BBAFBA-8A8B-4F47-BD82-C2640CADCA6D}">
      <dsp:nvSpPr>
        <dsp:cNvPr id="0" name=""/>
        <dsp:cNvSpPr/>
      </dsp:nvSpPr>
      <dsp:spPr>
        <a:xfrm>
          <a:off x="4713471" y="5300334"/>
          <a:ext cx="360623" cy="1105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5911"/>
              </a:lnTo>
              <a:lnTo>
                <a:pt x="360623" y="110591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0775E-5D0A-4D41-9837-B4E093F3158C}">
      <dsp:nvSpPr>
        <dsp:cNvPr id="0" name=""/>
        <dsp:cNvSpPr/>
      </dsp:nvSpPr>
      <dsp:spPr>
        <a:xfrm>
          <a:off x="5559260" y="3593383"/>
          <a:ext cx="91440" cy="5048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2436"/>
              </a:lnTo>
              <a:lnTo>
                <a:pt x="115873" y="252436"/>
              </a:lnTo>
              <a:lnTo>
                <a:pt x="115873" y="5048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7D19E-F4CE-478B-AD9F-8E9C62144969}">
      <dsp:nvSpPr>
        <dsp:cNvPr id="0" name=""/>
        <dsp:cNvSpPr/>
      </dsp:nvSpPr>
      <dsp:spPr>
        <a:xfrm>
          <a:off x="1678167" y="5171519"/>
          <a:ext cx="374673" cy="11087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08724"/>
              </a:lnTo>
              <a:lnTo>
                <a:pt x="374673" y="110872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00CDC-BB49-4E5D-9AF2-ACA665606119}">
      <dsp:nvSpPr>
        <dsp:cNvPr id="0" name=""/>
        <dsp:cNvSpPr/>
      </dsp:nvSpPr>
      <dsp:spPr>
        <a:xfrm>
          <a:off x="2695952" y="3593383"/>
          <a:ext cx="2909028" cy="504872"/>
        </a:xfrm>
        <a:custGeom>
          <a:avLst/>
          <a:gdLst/>
          <a:ahLst/>
          <a:cxnLst/>
          <a:rect l="0" t="0" r="0" b="0"/>
          <a:pathLst>
            <a:path>
              <a:moveTo>
                <a:pt x="2909028" y="0"/>
              </a:moveTo>
              <a:lnTo>
                <a:pt x="2909028" y="252436"/>
              </a:lnTo>
              <a:lnTo>
                <a:pt x="0" y="252436"/>
              </a:lnTo>
              <a:lnTo>
                <a:pt x="0" y="50487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7B50A-E065-4FBE-BCAB-D23AFDF6F676}">
      <dsp:nvSpPr>
        <dsp:cNvPr id="0" name=""/>
        <dsp:cNvSpPr/>
      </dsp:nvSpPr>
      <dsp:spPr>
        <a:xfrm>
          <a:off x="5604980" y="1883620"/>
          <a:ext cx="1468602" cy="507685"/>
        </a:xfrm>
        <a:custGeom>
          <a:avLst/>
          <a:gdLst/>
          <a:ahLst/>
          <a:cxnLst/>
          <a:rect l="0" t="0" r="0" b="0"/>
          <a:pathLst>
            <a:path>
              <a:moveTo>
                <a:pt x="1468602" y="0"/>
              </a:moveTo>
              <a:lnTo>
                <a:pt x="1468602" y="255249"/>
              </a:lnTo>
              <a:lnTo>
                <a:pt x="0" y="255249"/>
              </a:lnTo>
              <a:lnTo>
                <a:pt x="0" y="5076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49A05-1985-4E1D-B44D-4C9E77DB7116}">
      <dsp:nvSpPr>
        <dsp:cNvPr id="0" name=""/>
        <dsp:cNvSpPr/>
      </dsp:nvSpPr>
      <dsp:spPr>
        <a:xfrm>
          <a:off x="4679032" y="301"/>
          <a:ext cx="4789101" cy="1883319"/>
        </a:xfrm>
        <a:prstGeom prst="cub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Housing Development Project? </a:t>
          </a:r>
        </a:p>
      </dsp:txBody>
      <dsp:txXfrm>
        <a:off x="4679032" y="471131"/>
        <a:ext cx="4318271" cy="1412489"/>
      </dsp:txXfrm>
    </dsp:sp>
    <dsp:sp modelId="{228863AE-BB69-439B-83BC-ED9C8C953C11}">
      <dsp:nvSpPr>
        <dsp:cNvPr id="0" name=""/>
        <dsp:cNvSpPr/>
      </dsp:nvSpPr>
      <dsp:spPr>
        <a:xfrm>
          <a:off x="4402902" y="2391306"/>
          <a:ext cx="2404155" cy="1202077"/>
        </a:xfrm>
        <a:prstGeom prst="rect">
          <a:avLst/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Meet affordability thresholds?</a:t>
          </a:r>
        </a:p>
      </dsp:txBody>
      <dsp:txXfrm>
        <a:off x="4402902" y="2391306"/>
        <a:ext cx="2404155" cy="1202077"/>
      </dsp:txXfrm>
    </dsp:sp>
    <dsp:sp modelId="{9EC781CA-3A6F-42E1-9C5B-7BF778428846}">
      <dsp:nvSpPr>
        <dsp:cNvPr id="0" name=""/>
        <dsp:cNvSpPr/>
      </dsp:nvSpPr>
      <dsp:spPr>
        <a:xfrm>
          <a:off x="1423721" y="4098256"/>
          <a:ext cx="2544462" cy="107326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No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Market rate or doesn’t meet the affordability thresholds</a:t>
          </a:r>
        </a:p>
      </dsp:txBody>
      <dsp:txXfrm>
        <a:off x="1423721" y="4098256"/>
        <a:ext cx="2544462" cy="1073263"/>
      </dsp:txXfrm>
    </dsp:sp>
    <dsp:sp modelId="{A75C41B3-A4CA-4B45-981D-4AE1E8E4CF55}">
      <dsp:nvSpPr>
        <dsp:cNvPr id="0" name=""/>
        <dsp:cNvSpPr/>
      </dsp:nvSpPr>
      <dsp:spPr>
        <a:xfrm>
          <a:off x="2052840" y="5679205"/>
          <a:ext cx="2404155" cy="1202077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Default Standard Applies</a:t>
          </a:r>
        </a:p>
      </dsp:txBody>
      <dsp:txXfrm>
        <a:off x="2052840" y="5679205"/>
        <a:ext cx="2404155" cy="1202077"/>
      </dsp:txXfrm>
    </dsp:sp>
    <dsp:sp modelId="{D80F2526-EBCF-4253-AB59-9EE69F2C1D9D}">
      <dsp:nvSpPr>
        <dsp:cNvPr id="0" name=""/>
        <dsp:cNvSpPr/>
      </dsp:nvSpPr>
      <dsp:spPr>
        <a:xfrm>
          <a:off x="4473056" y="4098256"/>
          <a:ext cx="2404155" cy="120207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20% or more units affordable to Lower Income Households </a:t>
          </a:r>
        </a:p>
      </dsp:txBody>
      <dsp:txXfrm>
        <a:off x="4473056" y="4098256"/>
        <a:ext cx="2404155" cy="1202077"/>
      </dsp:txXfrm>
    </dsp:sp>
    <dsp:sp modelId="{5D386EB5-5AD1-4128-8242-4391681FA878}">
      <dsp:nvSpPr>
        <dsp:cNvPr id="0" name=""/>
        <dsp:cNvSpPr/>
      </dsp:nvSpPr>
      <dsp:spPr>
        <a:xfrm>
          <a:off x="5074094" y="5805207"/>
          <a:ext cx="2404155" cy="120207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5074094" y="5805207"/>
        <a:ext cx="2404155" cy="1202077"/>
      </dsp:txXfrm>
    </dsp:sp>
    <dsp:sp modelId="{31D09A8E-2390-4CA8-99C9-F55DF0CA7972}">
      <dsp:nvSpPr>
        <dsp:cNvPr id="0" name=""/>
        <dsp:cNvSpPr/>
      </dsp:nvSpPr>
      <dsp:spPr>
        <a:xfrm>
          <a:off x="7382084" y="4098256"/>
          <a:ext cx="2404155" cy="1202077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100% of affordable to Moderate Income Households</a:t>
          </a:r>
        </a:p>
      </dsp:txBody>
      <dsp:txXfrm>
        <a:off x="7382084" y="4098256"/>
        <a:ext cx="2404155" cy="1202077"/>
      </dsp:txXfrm>
    </dsp:sp>
    <dsp:sp modelId="{2C6FBEFF-6A83-4EAE-BF76-B4A633518F1A}">
      <dsp:nvSpPr>
        <dsp:cNvPr id="0" name=""/>
        <dsp:cNvSpPr/>
      </dsp:nvSpPr>
      <dsp:spPr>
        <a:xfrm>
          <a:off x="7983123" y="5805207"/>
          <a:ext cx="2404155" cy="1202077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7983123" y="5805207"/>
        <a:ext cx="2404155" cy="1202077"/>
      </dsp:txXfrm>
    </dsp:sp>
    <dsp:sp modelId="{9DD757B9-D4E9-48FA-9DC7-7AB682C17A97}">
      <dsp:nvSpPr>
        <dsp:cNvPr id="0" name=""/>
        <dsp:cNvSpPr/>
      </dsp:nvSpPr>
      <dsp:spPr>
        <a:xfrm>
          <a:off x="7311931" y="2391306"/>
          <a:ext cx="2404155" cy="120207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No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Not subject to the HAA</a:t>
          </a:r>
        </a:p>
      </dsp:txBody>
      <dsp:txXfrm>
        <a:off x="7311931" y="2391306"/>
        <a:ext cx="2404155" cy="1202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0E52E-A940-443E-B608-BA3199D1B16F}">
      <dsp:nvSpPr>
        <dsp:cNvPr id="0" name=""/>
        <dsp:cNvSpPr/>
      </dsp:nvSpPr>
      <dsp:spPr>
        <a:xfrm>
          <a:off x="7408095" y="1739284"/>
          <a:ext cx="2577040" cy="428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5489"/>
              </a:lnTo>
              <a:lnTo>
                <a:pt x="2577040" y="215489"/>
              </a:lnTo>
              <a:lnTo>
                <a:pt x="2577040" y="4286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2A025-BEBE-4662-BB93-1451761028DB}">
      <dsp:nvSpPr>
        <dsp:cNvPr id="0" name=""/>
        <dsp:cNvSpPr/>
      </dsp:nvSpPr>
      <dsp:spPr>
        <a:xfrm>
          <a:off x="5488913" y="4784664"/>
          <a:ext cx="331430" cy="9336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3645"/>
              </a:lnTo>
              <a:lnTo>
                <a:pt x="331430" y="9336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BD99A-6F24-4CCC-ADCF-9E1BA7B7BA07}">
      <dsp:nvSpPr>
        <dsp:cNvPr id="0" name=""/>
        <dsp:cNvSpPr/>
      </dsp:nvSpPr>
      <dsp:spPr>
        <a:xfrm>
          <a:off x="3740688" y="3182721"/>
          <a:ext cx="2632039" cy="4262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114"/>
              </a:lnTo>
              <a:lnTo>
                <a:pt x="2632039" y="213114"/>
              </a:lnTo>
              <a:lnTo>
                <a:pt x="2632039" y="426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BBAFBA-8A8B-4F47-BD82-C2640CADCA6D}">
      <dsp:nvSpPr>
        <dsp:cNvPr id="0" name=""/>
        <dsp:cNvSpPr/>
      </dsp:nvSpPr>
      <dsp:spPr>
        <a:xfrm>
          <a:off x="2952047" y="4792549"/>
          <a:ext cx="314947" cy="9336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3645"/>
              </a:lnTo>
              <a:lnTo>
                <a:pt x="314947" y="93364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0775E-5D0A-4D41-9837-B4E093F3158C}">
      <dsp:nvSpPr>
        <dsp:cNvPr id="0" name=""/>
        <dsp:cNvSpPr/>
      </dsp:nvSpPr>
      <dsp:spPr>
        <a:xfrm>
          <a:off x="3694968" y="3182721"/>
          <a:ext cx="91440" cy="4262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3114"/>
              </a:lnTo>
              <a:lnTo>
                <a:pt x="96938" y="213114"/>
              </a:lnTo>
              <a:lnTo>
                <a:pt x="96938" y="426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7D19E-F4CE-478B-AD9F-8E9C62144969}">
      <dsp:nvSpPr>
        <dsp:cNvPr id="0" name=""/>
        <dsp:cNvSpPr/>
      </dsp:nvSpPr>
      <dsp:spPr>
        <a:xfrm>
          <a:off x="235079" y="4671023"/>
          <a:ext cx="340889" cy="936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020"/>
              </a:lnTo>
              <a:lnTo>
                <a:pt x="340889" y="9360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00CDC-BB49-4E5D-9AF2-ACA665606119}">
      <dsp:nvSpPr>
        <dsp:cNvPr id="0" name=""/>
        <dsp:cNvSpPr/>
      </dsp:nvSpPr>
      <dsp:spPr>
        <a:xfrm>
          <a:off x="1159867" y="3182721"/>
          <a:ext cx="2580820" cy="426229"/>
        </a:xfrm>
        <a:custGeom>
          <a:avLst/>
          <a:gdLst/>
          <a:ahLst/>
          <a:cxnLst/>
          <a:rect l="0" t="0" r="0" b="0"/>
          <a:pathLst>
            <a:path>
              <a:moveTo>
                <a:pt x="2580820" y="0"/>
              </a:moveTo>
              <a:lnTo>
                <a:pt x="2580820" y="213114"/>
              </a:lnTo>
              <a:lnTo>
                <a:pt x="0" y="213114"/>
              </a:lnTo>
              <a:lnTo>
                <a:pt x="0" y="4262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7B50A-E065-4FBE-BCAB-D23AFDF6F676}">
      <dsp:nvSpPr>
        <dsp:cNvPr id="0" name=""/>
        <dsp:cNvSpPr/>
      </dsp:nvSpPr>
      <dsp:spPr>
        <a:xfrm>
          <a:off x="3740688" y="1739284"/>
          <a:ext cx="3667406" cy="428604"/>
        </a:xfrm>
        <a:custGeom>
          <a:avLst/>
          <a:gdLst/>
          <a:ahLst/>
          <a:cxnLst/>
          <a:rect l="0" t="0" r="0" b="0"/>
          <a:pathLst>
            <a:path>
              <a:moveTo>
                <a:pt x="3667406" y="0"/>
              </a:moveTo>
              <a:lnTo>
                <a:pt x="3667406" y="215489"/>
              </a:lnTo>
              <a:lnTo>
                <a:pt x="0" y="215489"/>
              </a:lnTo>
              <a:lnTo>
                <a:pt x="0" y="4286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49A05-1985-4E1D-B44D-4C9E77DB7116}">
      <dsp:nvSpPr>
        <dsp:cNvPr id="0" name=""/>
        <dsp:cNvSpPr/>
      </dsp:nvSpPr>
      <dsp:spPr>
        <a:xfrm>
          <a:off x="6317069" y="393413"/>
          <a:ext cx="2182052" cy="134587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Housing Development Project? </a:t>
          </a:r>
        </a:p>
      </dsp:txBody>
      <dsp:txXfrm>
        <a:off x="6317069" y="393413"/>
        <a:ext cx="2182052" cy="1345870"/>
      </dsp:txXfrm>
    </dsp:sp>
    <dsp:sp modelId="{228863AE-BB69-439B-83BC-ED9C8C953C11}">
      <dsp:nvSpPr>
        <dsp:cNvPr id="0" name=""/>
        <dsp:cNvSpPr/>
      </dsp:nvSpPr>
      <dsp:spPr>
        <a:xfrm>
          <a:off x="2725855" y="2167888"/>
          <a:ext cx="2029665" cy="1014832"/>
        </a:xfrm>
        <a:prstGeom prst="rect">
          <a:avLst/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Meet affordability thresholds?</a:t>
          </a:r>
        </a:p>
      </dsp:txBody>
      <dsp:txXfrm>
        <a:off x="2725855" y="2167888"/>
        <a:ext cx="2029665" cy="1014832"/>
      </dsp:txXfrm>
    </dsp:sp>
    <dsp:sp modelId="{9EC781CA-3A6F-42E1-9C5B-7BF778428846}">
      <dsp:nvSpPr>
        <dsp:cNvPr id="0" name=""/>
        <dsp:cNvSpPr/>
      </dsp:nvSpPr>
      <dsp:spPr>
        <a:xfrm>
          <a:off x="3882" y="3608950"/>
          <a:ext cx="2311971" cy="1062072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No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Market rate or doesn’t meet the affordability thresholds</a:t>
          </a:r>
        </a:p>
      </dsp:txBody>
      <dsp:txXfrm>
        <a:off x="3882" y="3608950"/>
        <a:ext cx="2311971" cy="1062072"/>
      </dsp:txXfrm>
    </dsp:sp>
    <dsp:sp modelId="{A75C41B3-A4CA-4B45-981D-4AE1E8E4CF55}">
      <dsp:nvSpPr>
        <dsp:cNvPr id="0" name=""/>
        <dsp:cNvSpPr/>
      </dsp:nvSpPr>
      <dsp:spPr>
        <a:xfrm>
          <a:off x="575968" y="5099628"/>
          <a:ext cx="2029665" cy="1014832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Default Standard Applies</a:t>
          </a:r>
        </a:p>
      </dsp:txBody>
      <dsp:txXfrm>
        <a:off x="575968" y="5099628"/>
        <a:ext cx="2029665" cy="1014832"/>
      </dsp:txXfrm>
    </dsp:sp>
    <dsp:sp modelId="{D80F2526-EBCF-4253-AB59-9EE69F2C1D9D}">
      <dsp:nvSpPr>
        <dsp:cNvPr id="0" name=""/>
        <dsp:cNvSpPr/>
      </dsp:nvSpPr>
      <dsp:spPr>
        <a:xfrm>
          <a:off x="2742082" y="3608950"/>
          <a:ext cx="2099647" cy="118359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20% or more units affordable to Lower Income Households </a:t>
          </a:r>
        </a:p>
      </dsp:txBody>
      <dsp:txXfrm>
        <a:off x="2742082" y="3608950"/>
        <a:ext cx="2099647" cy="1183599"/>
      </dsp:txXfrm>
    </dsp:sp>
    <dsp:sp modelId="{5D386EB5-5AD1-4128-8242-4391681FA878}">
      <dsp:nvSpPr>
        <dsp:cNvPr id="0" name=""/>
        <dsp:cNvSpPr/>
      </dsp:nvSpPr>
      <dsp:spPr>
        <a:xfrm>
          <a:off x="3266994" y="5218779"/>
          <a:ext cx="2029665" cy="1014832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3266994" y="5218779"/>
        <a:ext cx="2029665" cy="1014832"/>
      </dsp:txXfrm>
    </dsp:sp>
    <dsp:sp modelId="{31D09A8E-2390-4CA8-99C9-F55DF0CA7972}">
      <dsp:nvSpPr>
        <dsp:cNvPr id="0" name=""/>
        <dsp:cNvSpPr/>
      </dsp:nvSpPr>
      <dsp:spPr>
        <a:xfrm>
          <a:off x="5267960" y="3608950"/>
          <a:ext cx="2209533" cy="1175713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100% of affordable to Moderate Income Households</a:t>
          </a:r>
        </a:p>
      </dsp:txBody>
      <dsp:txXfrm>
        <a:off x="5267960" y="3608950"/>
        <a:ext cx="2209533" cy="1175713"/>
      </dsp:txXfrm>
    </dsp:sp>
    <dsp:sp modelId="{2C6FBEFF-6A83-4EAE-BF76-B4A633518F1A}">
      <dsp:nvSpPr>
        <dsp:cNvPr id="0" name=""/>
        <dsp:cNvSpPr/>
      </dsp:nvSpPr>
      <dsp:spPr>
        <a:xfrm>
          <a:off x="5820344" y="5210894"/>
          <a:ext cx="2029665" cy="1014832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5820344" y="5210894"/>
        <a:ext cx="2029665" cy="1014832"/>
      </dsp:txXfrm>
    </dsp:sp>
    <dsp:sp modelId="{9DD757B9-D4E9-48FA-9DC7-7AB682C17A97}">
      <dsp:nvSpPr>
        <dsp:cNvPr id="0" name=""/>
        <dsp:cNvSpPr/>
      </dsp:nvSpPr>
      <dsp:spPr>
        <a:xfrm>
          <a:off x="7903724" y="2167888"/>
          <a:ext cx="4162822" cy="1501424"/>
        </a:xfrm>
        <a:prstGeom prst="cube">
          <a:avLst/>
        </a:prstGeom>
        <a:solidFill>
          <a:schemeClr val="accent2">
            <a:lumMod val="60000"/>
            <a:lumOff val="4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No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Not subject to the HAA</a:t>
          </a:r>
        </a:p>
      </dsp:txBody>
      <dsp:txXfrm>
        <a:off x="7903724" y="2543244"/>
        <a:ext cx="3787466" cy="112606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0E52E-A940-443E-B608-BA3199D1B16F}">
      <dsp:nvSpPr>
        <dsp:cNvPr id="0" name=""/>
        <dsp:cNvSpPr/>
      </dsp:nvSpPr>
      <dsp:spPr>
        <a:xfrm>
          <a:off x="6767094" y="1207484"/>
          <a:ext cx="2674131" cy="5076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029"/>
              </a:lnTo>
              <a:lnTo>
                <a:pt x="2674131" y="254029"/>
              </a:lnTo>
              <a:lnTo>
                <a:pt x="2674131" y="507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2A025-BEBE-4662-BB93-1451761028DB}">
      <dsp:nvSpPr>
        <dsp:cNvPr id="0" name=""/>
        <dsp:cNvSpPr/>
      </dsp:nvSpPr>
      <dsp:spPr>
        <a:xfrm>
          <a:off x="7248011" y="5295313"/>
          <a:ext cx="362245" cy="11108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885"/>
              </a:lnTo>
              <a:lnTo>
                <a:pt x="362245" y="11108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BD99A-6F24-4CCC-ADCF-9E1BA7B7BA07}">
      <dsp:nvSpPr>
        <dsp:cNvPr id="0" name=""/>
        <dsp:cNvSpPr/>
      </dsp:nvSpPr>
      <dsp:spPr>
        <a:xfrm>
          <a:off x="5291886" y="3580685"/>
          <a:ext cx="2922112" cy="507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571"/>
              </a:lnTo>
              <a:lnTo>
                <a:pt x="2922112" y="253571"/>
              </a:lnTo>
              <a:lnTo>
                <a:pt x="2922112" y="5071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BBAFBA-8A8B-4F47-BD82-C2640CADCA6D}">
      <dsp:nvSpPr>
        <dsp:cNvPr id="0" name=""/>
        <dsp:cNvSpPr/>
      </dsp:nvSpPr>
      <dsp:spPr>
        <a:xfrm>
          <a:off x="4325899" y="5295313"/>
          <a:ext cx="362245" cy="11108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0885"/>
              </a:lnTo>
              <a:lnTo>
                <a:pt x="362245" y="111088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0775E-5D0A-4D41-9837-B4E093F3158C}">
      <dsp:nvSpPr>
        <dsp:cNvPr id="0" name=""/>
        <dsp:cNvSpPr/>
      </dsp:nvSpPr>
      <dsp:spPr>
        <a:xfrm>
          <a:off x="5246166" y="3580685"/>
          <a:ext cx="91440" cy="5071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71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7D19E-F4CE-478B-AD9F-8E9C62144969}">
      <dsp:nvSpPr>
        <dsp:cNvPr id="0" name=""/>
        <dsp:cNvSpPr/>
      </dsp:nvSpPr>
      <dsp:spPr>
        <a:xfrm>
          <a:off x="1403786" y="5295313"/>
          <a:ext cx="355217" cy="1111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1343"/>
              </a:lnTo>
              <a:lnTo>
                <a:pt x="355217" y="11113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00CDC-BB49-4E5D-9AF2-ACA665606119}">
      <dsp:nvSpPr>
        <dsp:cNvPr id="0" name=""/>
        <dsp:cNvSpPr/>
      </dsp:nvSpPr>
      <dsp:spPr>
        <a:xfrm>
          <a:off x="2369774" y="3580685"/>
          <a:ext cx="2922112" cy="507143"/>
        </a:xfrm>
        <a:custGeom>
          <a:avLst/>
          <a:gdLst/>
          <a:ahLst/>
          <a:cxnLst/>
          <a:rect l="0" t="0" r="0" b="0"/>
          <a:pathLst>
            <a:path>
              <a:moveTo>
                <a:pt x="2922112" y="0"/>
              </a:moveTo>
              <a:lnTo>
                <a:pt x="2922112" y="253571"/>
              </a:lnTo>
              <a:lnTo>
                <a:pt x="0" y="253571"/>
              </a:lnTo>
              <a:lnTo>
                <a:pt x="0" y="50714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7B50A-E065-4FBE-BCAB-D23AFDF6F676}">
      <dsp:nvSpPr>
        <dsp:cNvPr id="0" name=""/>
        <dsp:cNvSpPr/>
      </dsp:nvSpPr>
      <dsp:spPr>
        <a:xfrm>
          <a:off x="5291886" y="1207484"/>
          <a:ext cx="1475207" cy="507601"/>
        </a:xfrm>
        <a:custGeom>
          <a:avLst/>
          <a:gdLst/>
          <a:ahLst/>
          <a:cxnLst/>
          <a:rect l="0" t="0" r="0" b="0"/>
          <a:pathLst>
            <a:path>
              <a:moveTo>
                <a:pt x="1475207" y="0"/>
              </a:moveTo>
              <a:lnTo>
                <a:pt x="1475207" y="254029"/>
              </a:lnTo>
              <a:lnTo>
                <a:pt x="0" y="254029"/>
              </a:lnTo>
              <a:lnTo>
                <a:pt x="0" y="5076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49A05-1985-4E1D-B44D-4C9E77DB7116}">
      <dsp:nvSpPr>
        <dsp:cNvPr id="0" name=""/>
        <dsp:cNvSpPr/>
      </dsp:nvSpPr>
      <dsp:spPr>
        <a:xfrm>
          <a:off x="5559610" y="0"/>
          <a:ext cx="2414968" cy="12074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extrusionH="76200" contourW="12700" prstMaterial="dkEdge">
          <a:bevelT w="101600" h="38100" prst="relaxedInset"/>
          <a:extrusionClr>
            <a:schemeClr val="tx1"/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Housing Development Project? </a:t>
          </a:r>
        </a:p>
      </dsp:txBody>
      <dsp:txXfrm>
        <a:off x="5559610" y="0"/>
        <a:ext cx="2414968" cy="1207484"/>
      </dsp:txXfrm>
    </dsp:sp>
    <dsp:sp modelId="{228863AE-BB69-439B-83BC-ED9C8C953C11}">
      <dsp:nvSpPr>
        <dsp:cNvPr id="0" name=""/>
        <dsp:cNvSpPr/>
      </dsp:nvSpPr>
      <dsp:spPr>
        <a:xfrm>
          <a:off x="2857175" y="1715085"/>
          <a:ext cx="4869422" cy="1865599"/>
        </a:xfrm>
        <a:prstGeom prst="cube">
          <a:avLst/>
        </a:prstGeom>
        <a:solidFill>
          <a:schemeClr val="accent6">
            <a:lumMod val="60000"/>
            <a:lumOff val="40000"/>
          </a:schemeClr>
        </a:solidFill>
        <a:ln w="3175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Meet affordability thresholds?</a:t>
          </a:r>
        </a:p>
      </dsp:txBody>
      <dsp:txXfrm>
        <a:off x="2857175" y="2181485"/>
        <a:ext cx="4403022" cy="1399199"/>
      </dsp:txXfrm>
    </dsp:sp>
    <dsp:sp modelId="{9EC781CA-3A6F-42E1-9C5B-7BF778428846}">
      <dsp:nvSpPr>
        <dsp:cNvPr id="0" name=""/>
        <dsp:cNvSpPr/>
      </dsp:nvSpPr>
      <dsp:spPr>
        <a:xfrm>
          <a:off x="1162289" y="4087828"/>
          <a:ext cx="2414968" cy="1207484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/>
            <a:t>No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/>
            <a:t>Market rate or doesn’t meet the affordability thresholds</a:t>
          </a:r>
        </a:p>
      </dsp:txBody>
      <dsp:txXfrm>
        <a:off x="1162289" y="4087828"/>
        <a:ext cx="2414968" cy="1207484"/>
      </dsp:txXfrm>
    </dsp:sp>
    <dsp:sp modelId="{A75C41B3-A4CA-4B45-981D-4AE1E8E4CF55}">
      <dsp:nvSpPr>
        <dsp:cNvPr id="0" name=""/>
        <dsp:cNvSpPr/>
      </dsp:nvSpPr>
      <dsp:spPr>
        <a:xfrm>
          <a:off x="1759004" y="5802914"/>
          <a:ext cx="2414968" cy="1207484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Default Standard Applies</a:t>
          </a:r>
        </a:p>
      </dsp:txBody>
      <dsp:txXfrm>
        <a:off x="1759004" y="5802914"/>
        <a:ext cx="2414968" cy="1207484"/>
      </dsp:txXfrm>
    </dsp:sp>
    <dsp:sp modelId="{D80F2526-EBCF-4253-AB59-9EE69F2C1D9D}">
      <dsp:nvSpPr>
        <dsp:cNvPr id="0" name=""/>
        <dsp:cNvSpPr/>
      </dsp:nvSpPr>
      <dsp:spPr>
        <a:xfrm>
          <a:off x="4084402" y="4087828"/>
          <a:ext cx="2414968" cy="120748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20% or more units affordable to Lower Income Households </a:t>
          </a:r>
        </a:p>
      </dsp:txBody>
      <dsp:txXfrm>
        <a:off x="4084402" y="4087828"/>
        <a:ext cx="2414968" cy="1207484"/>
      </dsp:txXfrm>
    </dsp:sp>
    <dsp:sp modelId="{5D386EB5-5AD1-4128-8242-4391681FA878}">
      <dsp:nvSpPr>
        <dsp:cNvPr id="0" name=""/>
        <dsp:cNvSpPr/>
      </dsp:nvSpPr>
      <dsp:spPr>
        <a:xfrm>
          <a:off x="4688144" y="5802456"/>
          <a:ext cx="2414968" cy="1207484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4688144" y="5802456"/>
        <a:ext cx="2414968" cy="1207484"/>
      </dsp:txXfrm>
    </dsp:sp>
    <dsp:sp modelId="{31D09A8E-2390-4CA8-99C9-F55DF0CA7972}">
      <dsp:nvSpPr>
        <dsp:cNvPr id="0" name=""/>
        <dsp:cNvSpPr/>
      </dsp:nvSpPr>
      <dsp:spPr>
        <a:xfrm>
          <a:off x="7006514" y="4087828"/>
          <a:ext cx="2414968" cy="120748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100% of affordable to Moderate Income Households</a:t>
          </a:r>
        </a:p>
      </dsp:txBody>
      <dsp:txXfrm>
        <a:off x="7006514" y="4087828"/>
        <a:ext cx="2414968" cy="1207484"/>
      </dsp:txXfrm>
    </dsp:sp>
    <dsp:sp modelId="{2C6FBEFF-6A83-4EAE-BF76-B4A633518F1A}">
      <dsp:nvSpPr>
        <dsp:cNvPr id="0" name=""/>
        <dsp:cNvSpPr/>
      </dsp:nvSpPr>
      <dsp:spPr>
        <a:xfrm>
          <a:off x="7610256" y="5802456"/>
          <a:ext cx="2414968" cy="120748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7610256" y="5802456"/>
        <a:ext cx="2414968" cy="1207484"/>
      </dsp:txXfrm>
    </dsp:sp>
    <dsp:sp modelId="{9DD757B9-D4E9-48FA-9DC7-7AB682C17A97}">
      <dsp:nvSpPr>
        <dsp:cNvPr id="0" name=""/>
        <dsp:cNvSpPr/>
      </dsp:nvSpPr>
      <dsp:spPr>
        <a:xfrm>
          <a:off x="8233741" y="1715085"/>
          <a:ext cx="2414968" cy="1207484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No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Not subject to the HAA</a:t>
          </a:r>
        </a:p>
      </dsp:txBody>
      <dsp:txXfrm>
        <a:off x="8233741" y="1715085"/>
        <a:ext cx="2414968" cy="1207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0E52E-A940-443E-B608-BA3199D1B16F}">
      <dsp:nvSpPr>
        <dsp:cNvPr id="0" name=""/>
        <dsp:cNvSpPr/>
      </dsp:nvSpPr>
      <dsp:spPr>
        <a:xfrm>
          <a:off x="6746694" y="1179804"/>
          <a:ext cx="1413187" cy="498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422"/>
              </a:lnTo>
              <a:lnTo>
                <a:pt x="1413187" y="250422"/>
              </a:lnTo>
              <a:lnTo>
                <a:pt x="1413187" y="498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2A025-BEBE-4662-BB93-1451761028DB}">
      <dsp:nvSpPr>
        <dsp:cNvPr id="0" name=""/>
        <dsp:cNvSpPr/>
      </dsp:nvSpPr>
      <dsp:spPr>
        <a:xfrm>
          <a:off x="8081019" y="4531908"/>
          <a:ext cx="353803" cy="10849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4998"/>
              </a:lnTo>
              <a:lnTo>
                <a:pt x="353803" y="10849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BD99A-6F24-4CCC-ADCF-9E1BA7B7BA07}">
      <dsp:nvSpPr>
        <dsp:cNvPr id="0" name=""/>
        <dsp:cNvSpPr/>
      </dsp:nvSpPr>
      <dsp:spPr>
        <a:xfrm>
          <a:off x="5305863" y="2857236"/>
          <a:ext cx="3718633" cy="495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662"/>
              </a:lnTo>
              <a:lnTo>
                <a:pt x="3718633" y="247662"/>
              </a:lnTo>
              <a:lnTo>
                <a:pt x="3718633" y="4953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BBAFBA-8A8B-4F47-BD82-C2640CADCA6D}">
      <dsp:nvSpPr>
        <dsp:cNvPr id="0" name=""/>
        <dsp:cNvSpPr/>
      </dsp:nvSpPr>
      <dsp:spPr>
        <a:xfrm>
          <a:off x="5227000" y="4531908"/>
          <a:ext cx="353803" cy="10849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4998"/>
              </a:lnTo>
              <a:lnTo>
                <a:pt x="353803" y="108499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0775E-5D0A-4D41-9837-B4E093F3158C}">
      <dsp:nvSpPr>
        <dsp:cNvPr id="0" name=""/>
        <dsp:cNvSpPr/>
      </dsp:nvSpPr>
      <dsp:spPr>
        <a:xfrm>
          <a:off x="5305863" y="2857236"/>
          <a:ext cx="864614" cy="4953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662"/>
              </a:lnTo>
              <a:lnTo>
                <a:pt x="864614" y="247662"/>
              </a:lnTo>
              <a:lnTo>
                <a:pt x="864614" y="4953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7D19E-F4CE-478B-AD9F-8E9C62144969}">
      <dsp:nvSpPr>
        <dsp:cNvPr id="0" name=""/>
        <dsp:cNvSpPr/>
      </dsp:nvSpPr>
      <dsp:spPr>
        <a:xfrm>
          <a:off x="816675" y="5251546"/>
          <a:ext cx="606324" cy="1087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7758"/>
              </a:lnTo>
              <a:lnTo>
                <a:pt x="606324" y="108775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00CDC-BB49-4E5D-9AF2-ACA665606119}">
      <dsp:nvSpPr>
        <dsp:cNvPr id="0" name=""/>
        <dsp:cNvSpPr/>
      </dsp:nvSpPr>
      <dsp:spPr>
        <a:xfrm>
          <a:off x="2451844" y="2857236"/>
          <a:ext cx="2854018" cy="495325"/>
        </a:xfrm>
        <a:custGeom>
          <a:avLst/>
          <a:gdLst/>
          <a:ahLst/>
          <a:cxnLst/>
          <a:rect l="0" t="0" r="0" b="0"/>
          <a:pathLst>
            <a:path>
              <a:moveTo>
                <a:pt x="2854018" y="0"/>
              </a:moveTo>
              <a:lnTo>
                <a:pt x="2854018" y="247662"/>
              </a:lnTo>
              <a:lnTo>
                <a:pt x="0" y="247662"/>
              </a:lnTo>
              <a:lnTo>
                <a:pt x="0" y="49532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7B50A-E065-4FBE-BCAB-D23AFDF6F676}">
      <dsp:nvSpPr>
        <dsp:cNvPr id="0" name=""/>
        <dsp:cNvSpPr/>
      </dsp:nvSpPr>
      <dsp:spPr>
        <a:xfrm>
          <a:off x="5305863" y="1179804"/>
          <a:ext cx="1440831" cy="498085"/>
        </a:xfrm>
        <a:custGeom>
          <a:avLst/>
          <a:gdLst/>
          <a:ahLst/>
          <a:cxnLst/>
          <a:rect l="0" t="0" r="0" b="0"/>
          <a:pathLst>
            <a:path>
              <a:moveTo>
                <a:pt x="1440831" y="0"/>
              </a:moveTo>
              <a:lnTo>
                <a:pt x="1440831" y="250422"/>
              </a:lnTo>
              <a:lnTo>
                <a:pt x="0" y="250422"/>
              </a:lnTo>
              <a:lnTo>
                <a:pt x="0" y="4980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49A05-1985-4E1D-B44D-4C9E77DB7116}">
      <dsp:nvSpPr>
        <dsp:cNvPr id="0" name=""/>
        <dsp:cNvSpPr/>
      </dsp:nvSpPr>
      <dsp:spPr>
        <a:xfrm>
          <a:off x="5567348" y="458"/>
          <a:ext cx="2358693" cy="11793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extrusionH="76200" contourW="12700" prstMaterial="dkEdge">
          <a:bevelT w="101600" h="38100" prst="relaxedInset"/>
          <a:extrusionClr>
            <a:schemeClr val="tx1"/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Housing Development Project? </a:t>
          </a:r>
        </a:p>
      </dsp:txBody>
      <dsp:txXfrm>
        <a:off x="5567348" y="458"/>
        <a:ext cx="2358693" cy="1179346"/>
      </dsp:txXfrm>
    </dsp:sp>
    <dsp:sp modelId="{228863AE-BB69-439B-83BC-ED9C8C953C11}">
      <dsp:nvSpPr>
        <dsp:cNvPr id="0" name=""/>
        <dsp:cNvSpPr/>
      </dsp:nvSpPr>
      <dsp:spPr>
        <a:xfrm>
          <a:off x="4126516" y="1677889"/>
          <a:ext cx="2358693" cy="1179346"/>
        </a:xfrm>
        <a:prstGeom prst="cube">
          <a:avLst/>
        </a:prstGeom>
        <a:solidFill>
          <a:schemeClr val="accent6">
            <a:lumMod val="60000"/>
            <a:lumOff val="40000"/>
          </a:schemeClr>
        </a:solidFill>
        <a:ln w="3175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Meet affordability thresholds?</a:t>
          </a:r>
        </a:p>
      </dsp:txBody>
      <dsp:txXfrm>
        <a:off x="4126516" y="1972726"/>
        <a:ext cx="2063857" cy="884509"/>
      </dsp:txXfrm>
    </dsp:sp>
    <dsp:sp modelId="{9EC781CA-3A6F-42E1-9C5B-7BF778428846}">
      <dsp:nvSpPr>
        <dsp:cNvPr id="0" name=""/>
        <dsp:cNvSpPr/>
      </dsp:nvSpPr>
      <dsp:spPr>
        <a:xfrm>
          <a:off x="407883" y="3352562"/>
          <a:ext cx="4087922" cy="1898983"/>
        </a:xfrm>
        <a:prstGeom prst="cube">
          <a:avLst/>
        </a:prstGeom>
        <a:solidFill>
          <a:schemeClr val="accent4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101600" h="12065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0"/>
            </a:spcAft>
          </a:pPr>
          <a:r>
            <a:rPr lang="en-US" sz="1800" b="1" kern="1200"/>
            <a:t>No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Market rate or doesn’t meet the affordability thresholds</a:t>
          </a:r>
        </a:p>
      </dsp:txBody>
      <dsp:txXfrm>
        <a:off x="407883" y="3827308"/>
        <a:ext cx="3613176" cy="1424237"/>
      </dsp:txXfrm>
    </dsp:sp>
    <dsp:sp modelId="{A75C41B3-A4CA-4B45-981D-4AE1E8E4CF55}">
      <dsp:nvSpPr>
        <dsp:cNvPr id="0" name=""/>
        <dsp:cNvSpPr/>
      </dsp:nvSpPr>
      <dsp:spPr>
        <a:xfrm>
          <a:off x="1423000" y="5749631"/>
          <a:ext cx="2358693" cy="1179346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Default Standard Applies</a:t>
          </a:r>
        </a:p>
      </dsp:txBody>
      <dsp:txXfrm>
        <a:off x="1423000" y="5749631"/>
        <a:ext cx="2358693" cy="1179346"/>
      </dsp:txXfrm>
    </dsp:sp>
    <dsp:sp modelId="{D80F2526-EBCF-4253-AB59-9EE69F2C1D9D}">
      <dsp:nvSpPr>
        <dsp:cNvPr id="0" name=""/>
        <dsp:cNvSpPr/>
      </dsp:nvSpPr>
      <dsp:spPr>
        <a:xfrm>
          <a:off x="4991131" y="3352562"/>
          <a:ext cx="2358693" cy="117934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20% or more units affordable to Lower Income Households </a:t>
          </a:r>
        </a:p>
      </dsp:txBody>
      <dsp:txXfrm>
        <a:off x="4991131" y="3352562"/>
        <a:ext cx="2358693" cy="1179346"/>
      </dsp:txXfrm>
    </dsp:sp>
    <dsp:sp modelId="{5D386EB5-5AD1-4128-8242-4391681FA878}">
      <dsp:nvSpPr>
        <dsp:cNvPr id="0" name=""/>
        <dsp:cNvSpPr/>
      </dsp:nvSpPr>
      <dsp:spPr>
        <a:xfrm>
          <a:off x="5580804" y="5027234"/>
          <a:ext cx="2358693" cy="117934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5580804" y="5027234"/>
        <a:ext cx="2358693" cy="1179346"/>
      </dsp:txXfrm>
    </dsp:sp>
    <dsp:sp modelId="{31D09A8E-2390-4CA8-99C9-F55DF0CA7972}">
      <dsp:nvSpPr>
        <dsp:cNvPr id="0" name=""/>
        <dsp:cNvSpPr/>
      </dsp:nvSpPr>
      <dsp:spPr>
        <a:xfrm>
          <a:off x="7845149" y="3352562"/>
          <a:ext cx="2358693" cy="117934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100% of affordable to Moderate Income Households</a:t>
          </a:r>
        </a:p>
      </dsp:txBody>
      <dsp:txXfrm>
        <a:off x="7845149" y="3352562"/>
        <a:ext cx="2358693" cy="1179346"/>
      </dsp:txXfrm>
    </dsp:sp>
    <dsp:sp modelId="{2C6FBEFF-6A83-4EAE-BF76-B4A633518F1A}">
      <dsp:nvSpPr>
        <dsp:cNvPr id="0" name=""/>
        <dsp:cNvSpPr/>
      </dsp:nvSpPr>
      <dsp:spPr>
        <a:xfrm>
          <a:off x="8434823" y="5027234"/>
          <a:ext cx="2358693" cy="1179346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8434823" y="5027234"/>
        <a:ext cx="2358693" cy="1179346"/>
      </dsp:txXfrm>
    </dsp:sp>
    <dsp:sp modelId="{9DD757B9-D4E9-48FA-9DC7-7AB682C17A97}">
      <dsp:nvSpPr>
        <dsp:cNvPr id="0" name=""/>
        <dsp:cNvSpPr/>
      </dsp:nvSpPr>
      <dsp:spPr>
        <a:xfrm>
          <a:off x="6980535" y="1677889"/>
          <a:ext cx="2358693" cy="1179346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No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Not subject to the HAA</a:t>
          </a:r>
        </a:p>
      </dsp:txBody>
      <dsp:txXfrm>
        <a:off x="6980535" y="1677889"/>
        <a:ext cx="2358693" cy="11793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0E52E-A940-443E-B608-BA3199D1B16F}">
      <dsp:nvSpPr>
        <dsp:cNvPr id="0" name=""/>
        <dsp:cNvSpPr/>
      </dsp:nvSpPr>
      <dsp:spPr>
        <a:xfrm>
          <a:off x="6774045" y="1367542"/>
          <a:ext cx="1384443" cy="400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53"/>
              </a:lnTo>
              <a:lnTo>
                <a:pt x="1384443" y="201253"/>
              </a:lnTo>
              <a:lnTo>
                <a:pt x="1384443" y="4002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F2A025-BEBE-4662-BB93-1451761028DB}">
      <dsp:nvSpPr>
        <dsp:cNvPr id="0" name=""/>
        <dsp:cNvSpPr/>
      </dsp:nvSpPr>
      <dsp:spPr>
        <a:xfrm>
          <a:off x="7603830" y="5038353"/>
          <a:ext cx="603370" cy="871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1964"/>
              </a:lnTo>
              <a:lnTo>
                <a:pt x="603370" y="8719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FBD99A-6F24-4CCC-ADCF-9E1BA7B7BA07}">
      <dsp:nvSpPr>
        <dsp:cNvPr id="0" name=""/>
        <dsp:cNvSpPr/>
      </dsp:nvSpPr>
      <dsp:spPr>
        <a:xfrm>
          <a:off x="5616114" y="2819401"/>
          <a:ext cx="3596703" cy="398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035"/>
              </a:lnTo>
              <a:lnTo>
                <a:pt x="3596703" y="199035"/>
              </a:lnTo>
              <a:lnTo>
                <a:pt x="3596703" y="3980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BBAFBA-8A8B-4F47-BD82-C2640CADCA6D}">
      <dsp:nvSpPr>
        <dsp:cNvPr id="0" name=""/>
        <dsp:cNvSpPr/>
      </dsp:nvSpPr>
      <dsp:spPr>
        <a:xfrm>
          <a:off x="3178496" y="5090168"/>
          <a:ext cx="604169" cy="871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1964"/>
              </a:lnTo>
              <a:lnTo>
                <a:pt x="604169" y="8719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90775E-5D0A-4D41-9837-B4E093F3158C}">
      <dsp:nvSpPr>
        <dsp:cNvPr id="0" name=""/>
        <dsp:cNvSpPr/>
      </dsp:nvSpPr>
      <dsp:spPr>
        <a:xfrm>
          <a:off x="4789615" y="2819401"/>
          <a:ext cx="826499" cy="398070"/>
        </a:xfrm>
        <a:custGeom>
          <a:avLst/>
          <a:gdLst/>
          <a:ahLst/>
          <a:cxnLst/>
          <a:rect l="0" t="0" r="0" b="0"/>
          <a:pathLst>
            <a:path>
              <a:moveTo>
                <a:pt x="826499" y="0"/>
              </a:moveTo>
              <a:lnTo>
                <a:pt x="826499" y="199035"/>
              </a:lnTo>
              <a:lnTo>
                <a:pt x="0" y="199035"/>
              </a:lnTo>
              <a:lnTo>
                <a:pt x="0" y="3980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D7D19E-F4CE-478B-AD9F-8E9C62144969}">
      <dsp:nvSpPr>
        <dsp:cNvPr id="0" name=""/>
        <dsp:cNvSpPr/>
      </dsp:nvSpPr>
      <dsp:spPr>
        <a:xfrm>
          <a:off x="197734" y="4165260"/>
          <a:ext cx="278820" cy="8741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4182"/>
              </a:lnTo>
              <a:lnTo>
                <a:pt x="278820" y="87418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900CDC-BB49-4E5D-9AF2-ACA665606119}">
      <dsp:nvSpPr>
        <dsp:cNvPr id="0" name=""/>
        <dsp:cNvSpPr/>
      </dsp:nvSpPr>
      <dsp:spPr>
        <a:xfrm>
          <a:off x="955964" y="2819401"/>
          <a:ext cx="4660149" cy="398070"/>
        </a:xfrm>
        <a:custGeom>
          <a:avLst/>
          <a:gdLst/>
          <a:ahLst/>
          <a:cxnLst/>
          <a:rect l="0" t="0" r="0" b="0"/>
          <a:pathLst>
            <a:path>
              <a:moveTo>
                <a:pt x="4660149" y="0"/>
              </a:moveTo>
              <a:lnTo>
                <a:pt x="4660149" y="199035"/>
              </a:lnTo>
              <a:lnTo>
                <a:pt x="0" y="199035"/>
              </a:lnTo>
              <a:lnTo>
                <a:pt x="0" y="39807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7B50A-E065-4FBE-BCAB-D23AFDF6F676}">
      <dsp:nvSpPr>
        <dsp:cNvPr id="0" name=""/>
        <dsp:cNvSpPr/>
      </dsp:nvSpPr>
      <dsp:spPr>
        <a:xfrm>
          <a:off x="5616114" y="1367542"/>
          <a:ext cx="1157931" cy="400288"/>
        </a:xfrm>
        <a:custGeom>
          <a:avLst/>
          <a:gdLst/>
          <a:ahLst/>
          <a:cxnLst/>
          <a:rect l="0" t="0" r="0" b="0"/>
          <a:pathLst>
            <a:path>
              <a:moveTo>
                <a:pt x="1157931" y="0"/>
              </a:moveTo>
              <a:lnTo>
                <a:pt x="1157931" y="201253"/>
              </a:lnTo>
              <a:lnTo>
                <a:pt x="0" y="201253"/>
              </a:lnTo>
              <a:lnTo>
                <a:pt x="0" y="4002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49A05-1985-4E1D-B44D-4C9E77DB7116}">
      <dsp:nvSpPr>
        <dsp:cNvPr id="0" name=""/>
        <dsp:cNvSpPr/>
      </dsp:nvSpPr>
      <dsp:spPr>
        <a:xfrm>
          <a:off x="5826258" y="419754"/>
          <a:ext cx="1895575" cy="94778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extrusionH="76200" contourW="12700" prstMaterial="dkEdge">
          <a:bevelT w="101600" h="38100" prst="relaxedInset"/>
          <a:extrusionClr>
            <a:schemeClr val="tx1"/>
          </a:extrusionClr>
          <a:contourClr>
            <a:schemeClr val="bg1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Housing Development Project? </a:t>
          </a:r>
        </a:p>
      </dsp:txBody>
      <dsp:txXfrm>
        <a:off x="5826258" y="419754"/>
        <a:ext cx="1895575" cy="947787"/>
      </dsp:txXfrm>
    </dsp:sp>
    <dsp:sp modelId="{228863AE-BB69-439B-83BC-ED9C8C953C11}">
      <dsp:nvSpPr>
        <dsp:cNvPr id="0" name=""/>
        <dsp:cNvSpPr/>
      </dsp:nvSpPr>
      <dsp:spPr>
        <a:xfrm>
          <a:off x="4419598" y="1767831"/>
          <a:ext cx="2393031" cy="1051570"/>
        </a:xfrm>
        <a:prstGeom prst="cube">
          <a:avLst/>
        </a:prstGeom>
        <a:solidFill>
          <a:schemeClr val="accent6">
            <a:lumMod val="60000"/>
            <a:lumOff val="40000"/>
          </a:schemeClr>
        </a:solidFill>
        <a:ln w="3175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Meet affordability thresholds?</a:t>
          </a:r>
        </a:p>
      </dsp:txBody>
      <dsp:txXfrm>
        <a:off x="4419598" y="2030724"/>
        <a:ext cx="2130139" cy="788677"/>
      </dsp:txXfrm>
    </dsp:sp>
    <dsp:sp modelId="{9EC781CA-3A6F-42E1-9C5B-7BF778428846}">
      <dsp:nvSpPr>
        <dsp:cNvPr id="0" name=""/>
        <dsp:cNvSpPr/>
      </dsp:nvSpPr>
      <dsp:spPr>
        <a:xfrm>
          <a:off x="8176" y="3217472"/>
          <a:ext cx="1895575" cy="947787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/>
            <a:t>No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/>
            <a:t>Market rate or doesn’t meet the affordability thresholds</a:t>
          </a:r>
        </a:p>
      </dsp:txBody>
      <dsp:txXfrm>
        <a:off x="8176" y="3217472"/>
        <a:ext cx="1895575" cy="947787"/>
      </dsp:txXfrm>
    </dsp:sp>
    <dsp:sp modelId="{A75C41B3-A4CA-4B45-981D-4AE1E8E4CF55}">
      <dsp:nvSpPr>
        <dsp:cNvPr id="0" name=""/>
        <dsp:cNvSpPr/>
      </dsp:nvSpPr>
      <dsp:spPr>
        <a:xfrm>
          <a:off x="476554" y="4565549"/>
          <a:ext cx="1895575" cy="947787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Default Standard Applies</a:t>
          </a:r>
        </a:p>
      </dsp:txBody>
      <dsp:txXfrm>
        <a:off x="476554" y="4565549"/>
        <a:ext cx="1895575" cy="947787"/>
      </dsp:txXfrm>
    </dsp:sp>
    <dsp:sp modelId="{D80F2526-EBCF-4253-AB59-9EE69F2C1D9D}">
      <dsp:nvSpPr>
        <dsp:cNvPr id="0" name=""/>
        <dsp:cNvSpPr/>
      </dsp:nvSpPr>
      <dsp:spPr>
        <a:xfrm>
          <a:off x="2775717" y="3217472"/>
          <a:ext cx="4027795" cy="1872696"/>
        </a:xfrm>
        <a:prstGeom prst="cube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20% or more units affordable to Lower Income Households </a:t>
          </a:r>
        </a:p>
      </dsp:txBody>
      <dsp:txXfrm>
        <a:off x="2775717" y="3685646"/>
        <a:ext cx="3559621" cy="1404522"/>
      </dsp:txXfrm>
    </dsp:sp>
    <dsp:sp modelId="{5D386EB5-5AD1-4128-8242-4391681FA878}">
      <dsp:nvSpPr>
        <dsp:cNvPr id="0" name=""/>
        <dsp:cNvSpPr/>
      </dsp:nvSpPr>
      <dsp:spPr>
        <a:xfrm>
          <a:off x="3782666" y="5488239"/>
          <a:ext cx="1895575" cy="947787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3782666" y="5488239"/>
        <a:ext cx="1895575" cy="947787"/>
      </dsp:txXfrm>
    </dsp:sp>
    <dsp:sp modelId="{31D09A8E-2390-4CA8-99C9-F55DF0CA7972}">
      <dsp:nvSpPr>
        <dsp:cNvPr id="0" name=""/>
        <dsp:cNvSpPr/>
      </dsp:nvSpPr>
      <dsp:spPr>
        <a:xfrm>
          <a:off x="7201583" y="3217472"/>
          <a:ext cx="4022468" cy="1820880"/>
        </a:xfrm>
        <a:prstGeom prst="cube">
          <a:avLst/>
        </a:prstGeom>
        <a:solidFill>
          <a:schemeClr val="accent6">
            <a:lumMod val="60000"/>
            <a:lumOff val="4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Yes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100% of affordable to Moderate Income Households</a:t>
          </a:r>
        </a:p>
      </dsp:txBody>
      <dsp:txXfrm>
        <a:off x="7201583" y="3672692"/>
        <a:ext cx="3567248" cy="1365660"/>
      </dsp:txXfrm>
    </dsp:sp>
    <dsp:sp modelId="{2C6FBEFF-6A83-4EAE-BF76-B4A633518F1A}">
      <dsp:nvSpPr>
        <dsp:cNvPr id="0" name=""/>
        <dsp:cNvSpPr/>
      </dsp:nvSpPr>
      <dsp:spPr>
        <a:xfrm>
          <a:off x="8207200" y="5436424"/>
          <a:ext cx="1895575" cy="947787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/>
            <a:t>Standard for Affordable Units Applies</a:t>
          </a:r>
        </a:p>
      </dsp:txBody>
      <dsp:txXfrm>
        <a:off x="8207200" y="5436424"/>
        <a:ext cx="1895575" cy="947787"/>
      </dsp:txXfrm>
    </dsp:sp>
    <dsp:sp modelId="{9DD757B9-D4E9-48FA-9DC7-7AB682C17A97}">
      <dsp:nvSpPr>
        <dsp:cNvPr id="0" name=""/>
        <dsp:cNvSpPr/>
      </dsp:nvSpPr>
      <dsp:spPr>
        <a:xfrm>
          <a:off x="7210701" y="1767831"/>
          <a:ext cx="1895575" cy="94778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/>
            <a:t>No </a:t>
          </a:r>
          <a:r>
            <a:rPr lang="en-US" sz="1800" kern="1200"/>
            <a:t/>
          </a:r>
          <a:br>
            <a:rPr lang="en-US" sz="1800" kern="1200"/>
          </a:br>
          <a:r>
            <a:rPr lang="en-US" sz="1800" kern="1200"/>
            <a:t>Not subject to the HAA</a:t>
          </a:r>
        </a:p>
      </dsp:txBody>
      <dsp:txXfrm>
        <a:off x="7210701" y="1767831"/>
        <a:ext cx="1895575" cy="9477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E21A7-29C9-4CA4-9E9A-6A5009C71A23}">
      <dsp:nvSpPr>
        <dsp:cNvPr id="0" name=""/>
        <dsp:cNvSpPr/>
      </dsp:nvSpPr>
      <dsp:spPr>
        <a:xfrm>
          <a:off x="0" y="527969"/>
          <a:ext cx="11186160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170" tIns="374904" rIns="86817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The applicant;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Any person who would be eligible to apply for residency in the project; 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A housing organization.</a:t>
          </a:r>
        </a:p>
      </dsp:txBody>
      <dsp:txXfrm>
        <a:off x="0" y="527969"/>
        <a:ext cx="11186160" cy="1360800"/>
      </dsp:txXfrm>
    </dsp:sp>
    <dsp:sp modelId="{882C4E06-E20E-4C78-B595-1B87C63AD2DB}">
      <dsp:nvSpPr>
        <dsp:cNvPr id="0" name=""/>
        <dsp:cNvSpPr/>
      </dsp:nvSpPr>
      <dsp:spPr>
        <a:xfrm>
          <a:off x="559308" y="262289"/>
          <a:ext cx="7830312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67" tIns="0" rIns="29596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Who can initiate litigation?</a:t>
          </a:r>
        </a:p>
      </dsp:txBody>
      <dsp:txXfrm>
        <a:off x="585247" y="288228"/>
        <a:ext cx="7778434" cy="479482"/>
      </dsp:txXfrm>
    </dsp:sp>
    <dsp:sp modelId="{F2B4F415-83DC-43A4-BEA4-62B6EA362EF6}">
      <dsp:nvSpPr>
        <dsp:cNvPr id="0" name=""/>
        <dsp:cNvSpPr/>
      </dsp:nvSpPr>
      <dsp:spPr>
        <a:xfrm>
          <a:off x="0" y="2251650"/>
          <a:ext cx="11186160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170" tIns="374904" rIns="86817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order the City to approve the project within 60 days.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Grant attorneys’ fees and costs.</a:t>
          </a:r>
        </a:p>
      </dsp:txBody>
      <dsp:txXfrm>
        <a:off x="0" y="2251650"/>
        <a:ext cx="11186160" cy="1048950"/>
      </dsp:txXfrm>
    </dsp:sp>
    <dsp:sp modelId="{28CD553D-9C02-487E-8F9A-9B7848EE5979}">
      <dsp:nvSpPr>
        <dsp:cNvPr id="0" name=""/>
        <dsp:cNvSpPr/>
      </dsp:nvSpPr>
      <dsp:spPr>
        <a:xfrm>
          <a:off x="559308" y="1985970"/>
          <a:ext cx="7830312" cy="53136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67" tIns="0" rIns="29596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If liable, Court will:</a:t>
          </a:r>
        </a:p>
      </dsp:txBody>
      <dsp:txXfrm>
        <a:off x="585247" y="2011909"/>
        <a:ext cx="7778434" cy="479482"/>
      </dsp:txXfrm>
    </dsp:sp>
    <dsp:sp modelId="{C2C868A0-1864-40AC-8929-DB1D581E236B}">
      <dsp:nvSpPr>
        <dsp:cNvPr id="0" name=""/>
        <dsp:cNvSpPr/>
      </dsp:nvSpPr>
      <dsp:spPr>
        <a:xfrm>
          <a:off x="0" y="3663480"/>
          <a:ext cx="11186160" cy="1048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170" tIns="374904" rIns="86817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If action not taken within 60 days, the court will issue a minimum $10,000 fine per housing unit.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/>
            <a:t>If the inaction was in bad faith, the minimum fine award is multiplied by five. </a:t>
          </a:r>
        </a:p>
      </dsp:txBody>
      <dsp:txXfrm>
        <a:off x="0" y="3663480"/>
        <a:ext cx="11186160" cy="1048950"/>
      </dsp:txXfrm>
    </dsp:sp>
    <dsp:sp modelId="{749C094D-48A4-4BCA-8218-E62453918B7E}">
      <dsp:nvSpPr>
        <dsp:cNvPr id="0" name=""/>
        <dsp:cNvSpPr/>
      </dsp:nvSpPr>
      <dsp:spPr>
        <a:xfrm>
          <a:off x="559308" y="3397800"/>
          <a:ext cx="7830312" cy="53136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67" tIns="0" rIns="29596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Fines issued for non-compliance</a:t>
          </a:r>
        </a:p>
      </dsp:txBody>
      <dsp:txXfrm>
        <a:off x="585247" y="3423739"/>
        <a:ext cx="7778434" cy="479482"/>
      </dsp:txXfrm>
    </dsp:sp>
    <dsp:sp modelId="{1BAA6AEB-648B-40A3-8361-CA33D3FF80B9}">
      <dsp:nvSpPr>
        <dsp:cNvPr id="0" name=""/>
        <dsp:cNvSpPr/>
      </dsp:nvSpPr>
      <dsp:spPr>
        <a:xfrm>
          <a:off x="0" y="5075310"/>
          <a:ext cx="1118616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8170" tIns="374904" rIns="86817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/>
        </a:p>
      </dsp:txBody>
      <dsp:txXfrm>
        <a:off x="0" y="5075310"/>
        <a:ext cx="11186160" cy="453600"/>
      </dsp:txXfrm>
    </dsp:sp>
    <dsp:sp modelId="{93A5F5F2-239D-483B-8AB7-5B920EA7D384}">
      <dsp:nvSpPr>
        <dsp:cNvPr id="0" name=""/>
        <dsp:cNvSpPr/>
      </dsp:nvSpPr>
      <dsp:spPr>
        <a:xfrm>
          <a:off x="559308" y="4809630"/>
          <a:ext cx="7830312" cy="5313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967" tIns="0" rIns="29596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HCD can also refer the matter to the Attorney General</a:t>
          </a:r>
        </a:p>
      </dsp:txBody>
      <dsp:txXfrm>
        <a:off x="585247" y="4835569"/>
        <a:ext cx="7778434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3C5B0D-3B8A-4304-9CC0-20A6231CF763}" type="datetimeFigureOut">
              <a:rPr lang="en-US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8B73C6-2D38-4EC7-8B88-5050954D700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25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2374F7-B74E-45D2-9B49-E46D558CDDF9}" type="datetimeFigureOut">
              <a:rPr lang="en-US"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1C2452-42DF-4257-A78A-D80D2F2B578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8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46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204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55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742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2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8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66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82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421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76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563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356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9FA91F5-C6D9-4BE5-B38A-CFAB8514AF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88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C7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BD2C157-C2C4-480D-B1B5-49E1D0E20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72" y="1143000"/>
            <a:ext cx="4069080" cy="603631"/>
          </a:xfrm>
          <a:prstGeom prst="rect">
            <a:avLst/>
          </a:prstGeom>
        </p:spPr>
        <p:txBody>
          <a:bodyPr/>
          <a:lstStyle>
            <a:lvl1pPr>
              <a:defRPr sz="44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0EAE9E00-25F2-435C-B146-0B8CB88986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072" y="2743200"/>
            <a:ext cx="4373880" cy="5257800"/>
          </a:xfrm>
          <a:prstGeom prst="rect">
            <a:avLst/>
          </a:prstGeom>
        </p:spPr>
        <p:txBody>
          <a:bodyPr lIns="130622" tIns="65311" rIns="130622" bIns="65311"/>
          <a:lstStyle>
            <a:lvl1pPr marL="342900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0D331"/>
              </a:buClr>
              <a:defRPr sz="2800" b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342900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0D331"/>
              </a:buClr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342900" indent="-34290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0D33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2285886" indent="-326555">
              <a:buClr>
                <a:srgbClr val="F0D331"/>
              </a:buClr>
              <a:buFont typeface="Courier New" panose="02070309020205020404" pitchFamily="49" charset="0"/>
              <a:buChar char="o"/>
              <a:defRPr sz="2600">
                <a:solidFill>
                  <a:srgbClr val="5C7C87"/>
                </a:solidFill>
                <a:latin typeface="Calibri Light" panose="020F0302020204030204" pitchFamily="34" charset="0"/>
              </a:defRPr>
            </a:lvl4pPr>
            <a:lvl5pPr marL="2938996" indent="-326555">
              <a:buClr>
                <a:srgbClr val="F0D331"/>
              </a:buClr>
              <a:buFont typeface="Wingdings" panose="05000000000000000000" pitchFamily="2" charset="2"/>
              <a:buChar char="§"/>
              <a:defRPr sz="2600">
                <a:solidFill>
                  <a:srgbClr val="5C7C87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0" name="Picture 9" descr="A car driving down a street next to a tree&#10;&#10;Description automatically generated">
            <a:extLst>
              <a:ext uri="{FF2B5EF4-FFF2-40B4-BE49-F238E27FC236}">
                <a16:creationId xmlns:a16="http://schemas.microsoft.com/office/drawing/2014/main" id="{358FE1BB-D67C-4E95-A11C-706E04B6E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580" r="11110"/>
          <a:stretch>
            <a:fillRect/>
          </a:stretch>
        </p:blipFill>
        <p:spPr>
          <a:xfrm>
            <a:off x="5334000" y="0"/>
            <a:ext cx="929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6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004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4022629"/>
            <a:ext cx="13167360" cy="3895818"/>
          </a:xfrm>
          <a:prstGeom prst="rect">
            <a:avLst/>
          </a:prstGeom>
        </p:spPr>
        <p:txBody>
          <a:bodyPr anchor="b"/>
          <a:lstStyle>
            <a:lvl1pPr>
              <a:defRPr sz="137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 with eyebrow">
    <p:bg>
      <p:bgPr>
        <a:solidFill>
          <a:srgbClr val="5C29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5920" y="4022629"/>
            <a:ext cx="13167360" cy="3895818"/>
          </a:xfrm>
          <a:prstGeom prst="rect">
            <a:avLst/>
          </a:prstGeom>
        </p:spPr>
        <p:txBody>
          <a:bodyPr anchor="b"/>
          <a:lstStyle>
            <a:lvl1pPr>
              <a:defRPr sz="137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85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158984" cy="2865120"/>
          </a:xfrm>
        </p:spPr>
        <p:txBody>
          <a:bodyPr anchor="b"/>
          <a:lstStyle>
            <a:lvl1pPr algn="ctr">
              <a:defRPr sz="7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158984" cy="1986914"/>
          </a:xfrm>
        </p:spPr>
        <p:txBody>
          <a:bodyPr/>
          <a:lstStyle>
            <a:lvl1pPr marL="0" indent="0" algn="ctr">
              <a:buNone/>
              <a:defRPr sz="288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A01E1C6-211A-42B0-B5E6-A70573998BDB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6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181-6B2F-4138-98A3-807D5FA241D6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48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0989564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0989564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74E3A-847B-49B6-8E02-0B80AB01D303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5207508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4828" y="2190750"/>
            <a:ext cx="5362956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EBC6-A6AD-414E-9B73-2F86E1E4B9BC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8" y="2017396"/>
            <a:ext cx="5191885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8" y="3006090"/>
            <a:ext cx="5191885" cy="4421506"/>
          </a:xfrm>
        </p:spPr>
        <p:txBody>
          <a:bodyPr/>
          <a:lstStyle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5704" y="2028826"/>
            <a:ext cx="5189220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75704" y="3017520"/>
            <a:ext cx="5189220" cy="4410076"/>
          </a:xfrm>
        </p:spPr>
        <p:txBody>
          <a:bodyPr/>
          <a:lstStyle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63B-3848-447F-820C-4060997D3542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6776-8763-470C-A0B6-9664460EEF29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51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B47F-99DD-400D-85C5-52BEA1B7CDCE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5767958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902-DAE2-470E-8C47-132FEBDF5672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34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498080"/>
            <a:ext cx="14630400" cy="731520"/>
          </a:xfrm>
          <a:prstGeom prst="rect">
            <a:avLst/>
          </a:prstGeom>
          <a:solidFill>
            <a:srgbClr val="5C7C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130622" tIns="65311" rIns="130622" bIns="65311"/>
          <a:lstStyle>
            <a:lvl1pPr>
              <a:buClr>
                <a:srgbClr val="F0D331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81934" indent="-322020">
              <a:buClr>
                <a:srgbClr val="F0D331"/>
              </a:buClr>
              <a:defRPr sz="2900">
                <a:solidFill>
                  <a:srgbClr val="5C7C87"/>
                </a:solidFill>
                <a:latin typeface="Calibri" panose="020F0502020204030204" pitchFamily="34" charset="0"/>
              </a:defRPr>
            </a:lvl2pPr>
            <a:lvl3pPr marL="1632776" indent="-326555">
              <a:buClr>
                <a:srgbClr val="F0D331"/>
              </a:buClr>
              <a:buFont typeface="Wingdings" panose="05000000000000000000" pitchFamily="2" charset="2"/>
              <a:buChar char="§"/>
              <a:defRPr sz="2600">
                <a:solidFill>
                  <a:srgbClr val="5C7C87"/>
                </a:solidFill>
                <a:latin typeface="Calibri Light" panose="020F0302020204030204" pitchFamily="34" charset="0"/>
              </a:defRPr>
            </a:lvl3pPr>
            <a:lvl4pPr marL="2285886" indent="-326555">
              <a:buClr>
                <a:srgbClr val="F0D331"/>
              </a:buClr>
              <a:buFont typeface="Courier New" panose="02070309020205020404" pitchFamily="49" charset="0"/>
              <a:buChar char="o"/>
              <a:defRPr sz="2600">
                <a:solidFill>
                  <a:srgbClr val="5C7C87"/>
                </a:solidFill>
                <a:latin typeface="Calibri Light" panose="020F0302020204030204" pitchFamily="34" charset="0"/>
              </a:defRPr>
            </a:lvl4pPr>
            <a:lvl5pPr marL="2938996" indent="-326555">
              <a:buClr>
                <a:srgbClr val="F0D331"/>
              </a:buClr>
              <a:buFont typeface="Wingdings" panose="05000000000000000000" pitchFamily="2" charset="2"/>
              <a:buChar char="§"/>
              <a:defRPr sz="2600">
                <a:solidFill>
                  <a:srgbClr val="5C7C87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2" descr="C:\Users\greddy\Desktop\PlaceWorks_Logo_White.png">
            <a:extLst>
              <a:ext uri="{FF2B5EF4-FFF2-40B4-BE49-F238E27FC236}">
                <a16:creationId xmlns:a16="http://schemas.microsoft.com/office/drawing/2014/main" id="{8D89583D-C988-44AE-979E-E0C3AE1644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8375" y="7663144"/>
            <a:ext cx="2218190" cy="4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78D87B-2449-40D0-B8F7-8BBAE8468267}"/>
              </a:ext>
            </a:extLst>
          </p:cNvPr>
          <p:cNvSpPr/>
          <p:nvPr userDrawn="1"/>
        </p:nvSpPr>
        <p:spPr>
          <a:xfrm>
            <a:off x="0" y="7411325"/>
            <a:ext cx="14630400" cy="94015"/>
          </a:xfrm>
          <a:prstGeom prst="rect">
            <a:avLst/>
          </a:prstGeom>
          <a:solidFill>
            <a:srgbClr val="004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7483D3-D50B-4A4F-A839-AA649C6380CF}"/>
              </a:ext>
            </a:extLst>
          </p:cNvPr>
          <p:cNvSpPr/>
          <p:nvPr userDrawn="1"/>
        </p:nvSpPr>
        <p:spPr>
          <a:xfrm>
            <a:off x="7848600" y="7613226"/>
            <a:ext cx="6352056" cy="501229"/>
          </a:xfrm>
          <a:prstGeom prst="rect">
            <a:avLst/>
          </a:prstGeom>
        </p:spPr>
        <p:txBody>
          <a:bodyPr wrap="square" lIns="130622" tIns="65311" rIns="130622" bIns="65311" anchor="ctr" anchorCtr="0">
            <a:spAutoFit/>
          </a:bodyPr>
          <a:lstStyle/>
          <a:p>
            <a:pPr algn="r"/>
            <a:r>
              <a:rPr lang="en-US" sz="2400" b="1" i="0">
                <a:solidFill>
                  <a:srgbClr val="F0D331"/>
                </a:solidFill>
                <a:latin typeface="+mj-lt"/>
              </a:rPr>
              <a:t>South Pasadena </a:t>
            </a:r>
            <a:r>
              <a:rPr lang="en-US" sz="2400" b="0" i="0">
                <a:solidFill>
                  <a:schemeClr val="bg1"/>
                </a:solidFill>
                <a:latin typeface="+mj-lt"/>
              </a:rPr>
              <a:t>Housing Element   </a:t>
            </a:r>
            <a:fld id="{CD245CBD-09A3-45F5-AF5F-4072171B0368}" type="slidenum">
              <a:rPr lang="en-US" sz="2400" b="0" i="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2400" b="0" i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5754242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62B19-1F4B-422F-BEC4-E95019253102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1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2190750"/>
            <a:ext cx="10995660" cy="5221606"/>
          </a:xfrm>
        </p:spPr>
        <p:txBody>
          <a:bodyPr vert="eaVert"/>
          <a:lstStyle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D1A12-5999-426C-A625-98462AF2BA7B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94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9147" y="836675"/>
            <a:ext cx="1995678" cy="65756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836675"/>
            <a:ext cx="7964424" cy="6575681"/>
          </a:xfrm>
        </p:spPr>
        <p:txBody>
          <a:bodyPr vert="eaVert"/>
          <a:lstStyle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566E-536F-4D73-90CE-3E530CFE1D4B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1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1E1C6-211A-42B0-B5E6-A70573998BDB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66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F2181-6B2F-4138-98A3-807D5FA241D6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9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74E3A-847B-49B6-8E02-0B80AB01D303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8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3EBC6-A6AD-414E-9B73-2F86E1E4B9BC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15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663B-3848-447F-820C-4060997D3542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46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C6776-8763-470C-A0B6-9664460EEF29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0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6B47F-99DD-400D-85C5-52BEA1B7CDCE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6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7498080"/>
            <a:ext cx="14630400" cy="731520"/>
          </a:xfrm>
          <a:prstGeom prst="rect">
            <a:avLst/>
          </a:prstGeom>
          <a:solidFill>
            <a:srgbClr val="5C7C8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864108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8564880" cy="5690236"/>
          </a:xfrm>
          <a:prstGeom prst="rect">
            <a:avLst/>
          </a:prstGeom>
        </p:spPr>
        <p:txBody>
          <a:bodyPr lIns="130622" tIns="65311" rIns="130622" bIns="65311"/>
          <a:lstStyle>
            <a:lvl1pPr>
              <a:buClr>
                <a:srgbClr val="F0D331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81934" indent="-322020">
              <a:buClr>
                <a:srgbClr val="F0D331"/>
              </a:buClr>
              <a:defRPr sz="2900">
                <a:solidFill>
                  <a:srgbClr val="5C7C87"/>
                </a:solidFill>
                <a:latin typeface="Calibri" panose="020F0502020204030204" pitchFamily="34" charset="0"/>
              </a:defRPr>
            </a:lvl2pPr>
            <a:lvl3pPr marL="1632776" indent="-326555">
              <a:buClr>
                <a:srgbClr val="F0D331"/>
              </a:buClr>
              <a:buFont typeface="Wingdings" panose="05000000000000000000" pitchFamily="2" charset="2"/>
              <a:buChar char="§"/>
              <a:defRPr sz="2600">
                <a:solidFill>
                  <a:srgbClr val="5C7C87"/>
                </a:solidFill>
                <a:latin typeface="Calibri Light" panose="020F0302020204030204" pitchFamily="34" charset="0"/>
              </a:defRPr>
            </a:lvl3pPr>
            <a:lvl4pPr marL="2285886" indent="-326555">
              <a:buClr>
                <a:srgbClr val="F0D331"/>
              </a:buClr>
              <a:buFont typeface="Courier New" panose="02070309020205020404" pitchFamily="49" charset="0"/>
              <a:buChar char="o"/>
              <a:defRPr sz="2600">
                <a:solidFill>
                  <a:srgbClr val="5C7C87"/>
                </a:solidFill>
                <a:latin typeface="Calibri Light" panose="020F0302020204030204" pitchFamily="34" charset="0"/>
              </a:defRPr>
            </a:lvl4pPr>
            <a:lvl5pPr marL="2938996" indent="-326555">
              <a:buClr>
                <a:srgbClr val="F0D331"/>
              </a:buClr>
              <a:buFont typeface="Wingdings" panose="05000000000000000000" pitchFamily="2" charset="2"/>
              <a:buChar char="§"/>
              <a:defRPr sz="2600">
                <a:solidFill>
                  <a:srgbClr val="5C7C87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848600" y="7613226"/>
            <a:ext cx="6352056" cy="501229"/>
          </a:xfrm>
          <a:prstGeom prst="rect">
            <a:avLst/>
          </a:prstGeom>
        </p:spPr>
        <p:txBody>
          <a:bodyPr wrap="square" lIns="130622" tIns="65311" rIns="130622" bIns="65311" anchor="ctr" anchorCtr="0">
            <a:spAutoFit/>
          </a:bodyPr>
          <a:lstStyle/>
          <a:p>
            <a:pPr algn="r"/>
            <a:r>
              <a:rPr lang="en-US" sz="2400" b="1" i="0">
                <a:solidFill>
                  <a:srgbClr val="F0D331"/>
                </a:solidFill>
                <a:latin typeface="+mj-lt"/>
              </a:rPr>
              <a:t>South Pasadena </a:t>
            </a:r>
            <a:r>
              <a:rPr lang="en-US" sz="2400" b="0" i="0">
                <a:solidFill>
                  <a:schemeClr val="bg1"/>
                </a:solidFill>
                <a:latin typeface="+mj-lt"/>
              </a:rPr>
              <a:t>Housing Element</a:t>
            </a:r>
          </a:p>
        </p:txBody>
      </p:sp>
      <p:pic>
        <p:nvPicPr>
          <p:cNvPr id="9" name="Picture 2" descr="C:\Users\greddy\Desktop\PlaceWorks_Logo_White.png">
            <a:extLst>
              <a:ext uri="{FF2B5EF4-FFF2-40B4-BE49-F238E27FC236}">
                <a16:creationId xmlns:a16="http://schemas.microsoft.com/office/drawing/2014/main" id="{8D89583D-C988-44AE-979E-E0C3AE1644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8375" y="7663144"/>
            <a:ext cx="2218190" cy="4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A830B7FF-6D10-42FB-A14D-6C5D2894BB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9634405" y="0"/>
            <a:ext cx="4995995" cy="74933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766A534-6BA8-4EEA-B52A-B9E1D7AD4ED4}"/>
              </a:ext>
            </a:extLst>
          </p:cNvPr>
          <p:cNvSpPr/>
          <p:nvPr userDrawn="1"/>
        </p:nvSpPr>
        <p:spPr>
          <a:xfrm>
            <a:off x="0" y="7411325"/>
            <a:ext cx="14630400" cy="94015"/>
          </a:xfrm>
          <a:prstGeom prst="rect">
            <a:avLst/>
          </a:prstGeom>
          <a:solidFill>
            <a:srgbClr val="004A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6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BC902-DAE2-470E-8C47-132FEBDF5672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29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62B19-1F4B-422F-BEC4-E95019253102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8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D1A12-5999-426C-A625-98462AF2BA7B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81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566E-536F-4D73-90CE-3E530CFE1D4B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0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260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nda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reddy\Desktop\Untitled-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905000"/>
            <a:ext cx="6348947" cy="63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reddy\Desktop\PlaceWorks_White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3886200" y="2819400"/>
            <a:ext cx="6851650" cy="1239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025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4A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greddy\Desktop\PlaceWorks_Logo_White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457200" y="381000"/>
            <a:ext cx="4114800" cy="74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916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anda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130622" tIns="65311" rIns="130622" bIns="65311"/>
          <a:lstStyle>
            <a:lvl1pPr>
              <a:buClr>
                <a:srgbClr val="00929F"/>
              </a:buClr>
              <a:defRPr b="1">
                <a:latin typeface="Calibri" panose="020F0502020204030204" pitchFamily="34" charset="0"/>
              </a:defRPr>
            </a:lvl1pPr>
            <a:lvl2pPr marL="981934" indent="-322020">
              <a:buClr>
                <a:srgbClr val="00929F"/>
              </a:buClr>
              <a:defRPr sz="2900">
                <a:latin typeface="Calibri" panose="020F0502020204030204" pitchFamily="34" charset="0"/>
              </a:defRPr>
            </a:lvl2pPr>
            <a:lvl3pPr marL="1632776" indent="-326555">
              <a:buClr>
                <a:srgbClr val="00929F"/>
              </a:buClr>
              <a:buFont typeface="Wingdings" panose="05000000000000000000" pitchFamily="2" charset="2"/>
              <a:buChar char="§"/>
              <a:defRPr sz="2600">
                <a:latin typeface="Calibri Light" panose="020F0302020204030204" pitchFamily="34" charset="0"/>
              </a:defRPr>
            </a:lvl3pPr>
            <a:lvl4pPr marL="2285886" indent="-326555">
              <a:buClr>
                <a:srgbClr val="00929F"/>
              </a:buClr>
              <a:buFont typeface="Courier New" panose="02070309020205020404" pitchFamily="49" charset="0"/>
              <a:buChar char="o"/>
              <a:defRPr sz="2600">
                <a:latin typeface="Calibri Light" panose="020F0302020204030204" pitchFamily="34" charset="0"/>
              </a:defRPr>
            </a:lvl4pPr>
            <a:lvl5pPr marL="2938996" indent="-326555">
              <a:buClr>
                <a:srgbClr val="00929F"/>
              </a:buClr>
              <a:buFont typeface="Wingdings" panose="05000000000000000000" pitchFamily="2" charset="2"/>
              <a:buChar char="§"/>
              <a:defRPr sz="26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A04F93A-A18B-4391-BAA2-C2A8C2D8A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58375" y="7668621"/>
            <a:ext cx="2218190" cy="402971"/>
          </a:xfrm>
          <a:prstGeom prst="rect">
            <a:avLst/>
          </a:prstGeom>
        </p:spPr>
      </p:pic>
      <p:pic>
        <p:nvPicPr>
          <p:cNvPr id="7" name="Picture 3" descr="C:\Users\greddy\Desktop\PlaceWorks_Logo_White.png">
            <a:extLst>
              <a:ext uri="{FF2B5EF4-FFF2-40B4-BE49-F238E27FC236}">
                <a16:creationId xmlns:a16="http://schemas.microsoft.com/office/drawing/2014/main" id="{89BDB8E7-8A67-4A90-8ADF-06D5AE75E2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1582400" y="7454187"/>
            <a:ext cx="2631924" cy="47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731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ain Title">
    <p:bg>
      <p:bgPr>
        <a:solidFill>
          <a:srgbClr val="5C7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20" y="4022629"/>
            <a:ext cx="13167360" cy="3895818"/>
          </a:xfrm>
          <a:prstGeom prst="rect">
            <a:avLst/>
          </a:prstGeom>
        </p:spPr>
        <p:txBody>
          <a:bodyPr anchor="b"/>
          <a:lstStyle>
            <a:lvl1pPr>
              <a:defRPr sz="137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69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ondary Title">
    <p:bg>
      <p:bgPr>
        <a:solidFill>
          <a:srgbClr val="0092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5920" y="4022629"/>
            <a:ext cx="13167360" cy="3895818"/>
          </a:xfrm>
          <a:prstGeom prst="rect">
            <a:avLst/>
          </a:prstGeom>
        </p:spPr>
        <p:txBody>
          <a:bodyPr anchor="b"/>
          <a:lstStyle>
            <a:lvl1pPr>
              <a:defRPr sz="137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47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92" r:id="rId2"/>
    <p:sldLayoutId id="2147483706" r:id="rId3"/>
    <p:sldLayoutId id="2147483701" r:id="rId4"/>
    <p:sldLayoutId id="2147483705" r:id="rId5"/>
    <p:sldLayoutId id="2147483703" r:id="rId6"/>
    <p:sldLayoutId id="2147483702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0981944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0981944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9DF32EF-C845-40CE-9937-33915E848671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(c) 2017 Colantuono, Highsmith &amp; Whatley, PC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fld id="{11243DB0-EA08-422A-A5E8-FDD33680A0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rc 6"/>
          <p:cNvSpPr/>
          <p:nvPr userDrawn="1"/>
        </p:nvSpPr>
        <p:spPr>
          <a:xfrm>
            <a:off x="783766" y="83340"/>
            <a:ext cx="13755192" cy="8229600"/>
          </a:xfrm>
          <a:prstGeom prst="arc">
            <a:avLst>
              <a:gd name="adj1" fmla="val 16200000"/>
              <a:gd name="adj2" fmla="val 80538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 userDrawn="1"/>
        </p:nvSpPr>
        <p:spPr>
          <a:xfrm>
            <a:off x="10593977" y="1"/>
            <a:ext cx="3560693" cy="6975565"/>
          </a:xfrm>
          <a:prstGeom prst="arc">
            <a:avLst>
              <a:gd name="adj1" fmla="val 17211936"/>
              <a:gd name="adj2" fmla="val 4077416"/>
            </a:avLst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 userDrawn="1"/>
        </p:nvSpPr>
        <p:spPr>
          <a:xfrm rot="14180097">
            <a:off x="12218903" y="1019501"/>
            <a:ext cx="8050692" cy="7470046"/>
          </a:xfrm>
          <a:prstGeom prst="arc">
            <a:avLst>
              <a:gd name="adj1" fmla="val 16137936"/>
              <a:gd name="adj2" fmla="val 633257"/>
            </a:avLst>
          </a:prstGeom>
          <a:ln w="57150">
            <a:solidFill>
              <a:srgbClr val="5E77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>
            <a:off x="12333726" y="6623871"/>
            <a:ext cx="1886258" cy="1246196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85566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30921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0967-1CC0-4FE7-8C97-2EC547E94594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E542-6143-49AF-9223-A3C3F44B5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rc 6"/>
          <p:cNvSpPr/>
          <p:nvPr userDrawn="1"/>
        </p:nvSpPr>
        <p:spPr>
          <a:xfrm>
            <a:off x="783766" y="83340"/>
            <a:ext cx="13755192" cy="8229600"/>
          </a:xfrm>
          <a:prstGeom prst="arc">
            <a:avLst>
              <a:gd name="adj1" fmla="val 16200000"/>
              <a:gd name="adj2" fmla="val 805383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 7"/>
          <p:cNvSpPr/>
          <p:nvPr userDrawn="1"/>
        </p:nvSpPr>
        <p:spPr>
          <a:xfrm>
            <a:off x="10593977" y="1"/>
            <a:ext cx="3560693" cy="6975565"/>
          </a:xfrm>
          <a:prstGeom prst="arc">
            <a:avLst>
              <a:gd name="adj1" fmla="val 17211936"/>
              <a:gd name="adj2" fmla="val 4077416"/>
            </a:avLst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 userDrawn="1"/>
        </p:nvSpPr>
        <p:spPr>
          <a:xfrm rot="14180097">
            <a:off x="12218903" y="1019501"/>
            <a:ext cx="8050692" cy="7470046"/>
          </a:xfrm>
          <a:prstGeom prst="arc">
            <a:avLst>
              <a:gd name="adj1" fmla="val 16137936"/>
              <a:gd name="adj2" fmla="val 633257"/>
            </a:avLst>
          </a:prstGeom>
          <a:ln w="57150">
            <a:solidFill>
              <a:srgbClr val="5E77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>
          <a:xfrm>
            <a:off x="12333726" y="6623871"/>
            <a:ext cx="1886258" cy="1246196"/>
          </a:xfrm>
          <a:prstGeom prst="rect">
            <a:avLst/>
          </a:prstGeom>
          <a:ln w="28575">
            <a:noFill/>
          </a:ln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C2D4C6-C76D-4EEF-9C3A-57DA217F137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4970" t="10986" r="6024" b="10684"/>
          <a:stretch>
            <a:fillRect/>
          </a:stretch>
        </p:blipFill>
        <p:spPr>
          <a:xfrm>
            <a:off x="44086" y="6811500"/>
            <a:ext cx="3733801" cy="128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1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4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4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4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4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4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4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C2D4C6-C76D-4EEF-9C3A-57DA217F13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70" t="10986" r="6024" b="10684"/>
          <a:stretch>
            <a:fillRect/>
          </a:stretch>
        </p:blipFill>
        <p:spPr>
          <a:xfrm>
            <a:off x="304799" y="328246"/>
            <a:ext cx="3733801" cy="1288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1AE5BC-D229-4107-AB45-F184B871B18C}"/>
              </a:ext>
            </a:extLst>
          </p:cNvPr>
          <p:cNvSpPr/>
          <p:nvPr/>
        </p:nvSpPr>
        <p:spPr>
          <a:xfrm>
            <a:off x="1509" y="1617071"/>
            <a:ext cx="14627381" cy="4174129"/>
          </a:xfrm>
          <a:prstGeom prst="rect">
            <a:avLst/>
          </a:prstGeom>
        </p:spPr>
        <p:txBody>
          <a:bodyPr wrap="square" lIns="130622" tIns="65311" rIns="130622" bIns="65311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i="0" dirty="0">
                <a:solidFill>
                  <a:srgbClr val="5C7C87"/>
                </a:solidFill>
                <a:latin typeface="+mj-lt"/>
              </a:rPr>
              <a:t>Housing </a:t>
            </a:r>
            <a:r>
              <a:rPr lang="en-US" sz="5400" b="1" dirty="0">
                <a:solidFill>
                  <a:srgbClr val="5C7C87"/>
                </a:solidFill>
                <a:latin typeface="+mj-lt"/>
              </a:rPr>
              <a:t>Legislation </a:t>
            </a:r>
            <a:r>
              <a:rPr lang="en-US" sz="5400" i="0" dirty="0">
                <a:solidFill>
                  <a:srgbClr val="5C7C87"/>
                </a:solidFill>
                <a:latin typeface="+mj-lt"/>
              </a:rPr>
              <a:t>Presentation Series</a:t>
            </a:r>
            <a:r>
              <a:rPr lang="en-US" sz="4800" b="1" i="0" dirty="0">
                <a:solidFill>
                  <a:srgbClr val="5C7C87"/>
                </a:solidFill>
                <a:latin typeface="+mj-lt"/>
              </a:rPr>
              <a:t/>
            </a:r>
            <a:br>
              <a:rPr lang="en-US" sz="4800" b="1" i="0" dirty="0">
                <a:solidFill>
                  <a:srgbClr val="5C7C87"/>
                </a:solidFill>
                <a:latin typeface="+mj-lt"/>
              </a:rPr>
            </a:br>
            <a:r>
              <a:rPr lang="en-US" sz="3200" dirty="0">
                <a:solidFill>
                  <a:srgbClr val="5C7C87"/>
                </a:solidFill>
                <a:latin typeface="+mj-lt"/>
              </a:rPr>
              <a:t>PRESENTATION #1: Housing Accountability Act, February 17,</a:t>
            </a:r>
            <a:r>
              <a:rPr lang="en-US" sz="3200" i="0" dirty="0">
                <a:solidFill>
                  <a:srgbClr val="5C7C87"/>
                </a:solidFill>
                <a:latin typeface="+mj-lt"/>
              </a:rPr>
              <a:t> 2021</a:t>
            </a:r>
            <a:endParaRPr lang="en-US" sz="4800" i="0" dirty="0">
              <a:solidFill>
                <a:srgbClr val="5C7C87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29406-1619-4408-9DBC-9D9F943824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5401056"/>
            <a:ext cx="14630398" cy="28285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DE8764-D8C4-4158-B8CC-C90D307E400A}"/>
              </a:ext>
            </a:extLst>
          </p:cNvPr>
          <p:cNvCxnSpPr/>
          <p:nvPr/>
        </p:nvCxnSpPr>
        <p:spPr>
          <a:xfrm>
            <a:off x="1509" y="3962400"/>
            <a:ext cx="14627381" cy="0"/>
          </a:xfrm>
          <a:prstGeom prst="line">
            <a:avLst/>
          </a:prstGeom>
          <a:ln w="25400" cap="flat" algn="ctr">
            <a:solidFill>
              <a:srgbClr val="F0D33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14173200" y="7772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48554"/>
      </p:ext>
    </p:extLst>
  </p:cSld>
  <p:clrMapOvr>
    <a:masterClrMapping/>
  </p:clrMapOvr>
  <p:transition spd="slow" advTm="77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04623-9D2F-45D1-9825-357D7B828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Standard of Review for </a:t>
            </a:r>
            <a:br>
              <a:rPr lang="en-US"/>
            </a:br>
            <a:r>
              <a:rPr lang="en-US"/>
              <a:t>Projects with Affordable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3710A-3AFD-4755-BA16-42BE40124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1"/>
            <a:ext cx="12192000" cy="495299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/>
              <a:t>City cannot disapprove unless one of the following findings are made:</a:t>
            </a:r>
          </a:p>
          <a:p>
            <a:pPr marL="1097280" lvl="1" indent="-548640">
              <a:spcAft>
                <a:spcPts val="1200"/>
              </a:spcAft>
              <a:buFont typeface="+mj-lt"/>
              <a:buAutoNum type="arabicPeriod"/>
            </a:pPr>
            <a:r>
              <a:rPr lang="en-US"/>
              <a:t>Compliant housing element </a:t>
            </a:r>
            <a:r>
              <a:rPr lang="en-US" b="1"/>
              <a:t>and </a:t>
            </a:r>
            <a:r>
              <a:rPr lang="en-US"/>
              <a:t>met the RHNA allocation for all income categories proposed for the project</a:t>
            </a:r>
          </a:p>
          <a:p>
            <a:pPr marL="1097280" lvl="1" indent="-548640">
              <a:spcAft>
                <a:spcPts val="1200"/>
              </a:spcAft>
              <a:buFont typeface="+mj-lt"/>
              <a:buAutoNum type="arabicPeriod"/>
            </a:pPr>
            <a:r>
              <a:rPr lang="en-US"/>
              <a:t>Project has a specific, adverse impact upon the public health or safety, and there is no feasible method to mitigate or avoid impact</a:t>
            </a:r>
          </a:p>
          <a:p>
            <a:pPr marL="1097280" lvl="1" indent="-548640">
              <a:spcAft>
                <a:spcPts val="1200"/>
              </a:spcAft>
              <a:buFont typeface="+mj-lt"/>
              <a:buAutoNum type="arabicPeriod"/>
            </a:pPr>
            <a:r>
              <a:rPr lang="en-US"/>
              <a:t>Denial is required to comply with specific state or federal law, and there is no feasible method to comply</a:t>
            </a:r>
          </a:p>
          <a:p>
            <a:pPr marL="1097280" lvl="1" indent="-548640">
              <a:spcAft>
                <a:spcPts val="1200"/>
              </a:spcAft>
              <a:buFont typeface="+mj-lt"/>
              <a:buAutoNum type="arabicPeriod"/>
            </a:pPr>
            <a:r>
              <a:rPr lang="en-US"/>
              <a:t>On land zoned for agricultural or there is inadequate water or sewer to serve the project</a:t>
            </a:r>
          </a:p>
          <a:p>
            <a:pPr marL="1097280" lvl="1" indent="-548640">
              <a:spcAft>
                <a:spcPts val="1200"/>
              </a:spcAft>
              <a:buFont typeface="+mj-lt"/>
              <a:buAutoNum type="arabicPeriod"/>
            </a:pPr>
            <a:r>
              <a:rPr lang="en-US"/>
              <a:t>Project is inconsistent with both zoning and general plan land use designation</a:t>
            </a:r>
            <a:endParaRPr lang="en-US">
              <a:highlight>
                <a:srgbClr val="FFFF00"/>
              </a:highlight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0809314-541B-405C-B1ED-31C577131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6028">
        <p:split orient="vert"/>
      </p:transition>
    </mc:Choice>
    <mc:Fallback xmlns="">
      <p:transition spd="slow" advTm="860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CC2E8-4B09-486C-912D-0963E699F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8368"/>
            <a:ext cx="3810000" cy="6517843"/>
          </a:xfrm>
        </p:spPr>
        <p:txBody>
          <a:bodyPr>
            <a:normAutofit/>
          </a:bodyPr>
          <a:lstStyle/>
          <a:p>
            <a:r>
              <a:rPr lang="en-US" sz="6000"/>
              <a:t>Extent of Protections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FF47D-7DB0-4C7F-B281-D8D154422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533401"/>
            <a:ext cx="7162800" cy="6930392"/>
          </a:xfrm>
        </p:spPr>
        <p:txBody>
          <a:bodyPr anchor="ctr"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840"/>
              <a:t>The standards of review apply to land use approvals tied to new construction &amp; demolition, including:</a:t>
            </a:r>
          </a:p>
          <a:p>
            <a:pPr lvl="1">
              <a:spcAft>
                <a:spcPts val="1800"/>
              </a:spcAft>
            </a:pPr>
            <a:r>
              <a:rPr lang="en-US" sz="3840"/>
              <a:t>Subdivision Map approvals</a:t>
            </a:r>
          </a:p>
          <a:p>
            <a:pPr lvl="1">
              <a:spcAft>
                <a:spcPts val="1800"/>
              </a:spcAft>
            </a:pPr>
            <a:r>
              <a:rPr lang="en-US" sz="3840"/>
              <a:t>Conditional Use Permits, </a:t>
            </a:r>
          </a:p>
          <a:p>
            <a:pPr lvl="1">
              <a:spcAft>
                <a:spcPts val="1800"/>
              </a:spcAft>
            </a:pPr>
            <a:r>
              <a:rPr lang="en-US" sz="3840"/>
              <a:t>Design Review Permits, </a:t>
            </a:r>
          </a:p>
          <a:p>
            <a:pPr lvl="1">
              <a:spcAft>
                <a:spcPts val="1800"/>
              </a:spcAft>
            </a:pPr>
            <a:r>
              <a:rPr lang="en-US" sz="3840"/>
              <a:t>Hillside Development Permits,</a:t>
            </a:r>
          </a:p>
          <a:p>
            <a:pPr lvl="1">
              <a:spcAft>
                <a:spcPts val="1800"/>
              </a:spcAft>
            </a:pPr>
            <a:r>
              <a:rPr lang="en-US" sz="3840"/>
              <a:t>And others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840"/>
              <a:t>Do not apply to variances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45540AA-A26A-4890-B3C7-28CD41DBA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13495"/>
      </p:ext>
    </p:extLst>
  </p:cSld>
  <p:clrMapOvr>
    <a:masterClrMapping/>
  </p:clrMapOvr>
  <p:transition spd="slow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28C8C-7309-4DD4-817C-03A624D0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788" y="228600"/>
            <a:ext cx="12618720" cy="1590676"/>
          </a:xfrm>
        </p:spPr>
        <p:txBody>
          <a:bodyPr anchor="ctr">
            <a:normAutofit/>
          </a:bodyPr>
          <a:lstStyle/>
          <a:p>
            <a:r>
              <a:rPr lang="en-US"/>
              <a:t>Expanded Legal Remedies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AC95E761-328F-4146-B76A-A63420304C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008984"/>
              </p:ext>
            </p:extLst>
          </p:nvPr>
        </p:nvGraphicFramePr>
        <p:xfrm>
          <a:off x="966867" y="1295400"/>
          <a:ext cx="1118616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045FF0-1994-4C57-94D5-C735D4D0E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2937">
        <p14:reveal/>
      </p:transition>
    </mc:Choice>
    <mc:Fallback xmlns="">
      <p:transition spd="slow" advTm="72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5ACD7-95C6-4E23-BD88-FB7866CA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2" y="963547"/>
            <a:ext cx="7723896" cy="174486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SB 330: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Housing Crisis Act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0684DB-61FE-4395-BA46-3007E4D95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601" y="2708409"/>
            <a:ext cx="6477000" cy="4564758"/>
          </a:xfrm>
        </p:spPr>
        <p:txBody>
          <a:bodyPr anchor="ctr"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2400">
                <a:solidFill>
                  <a:srgbClr val="000000"/>
                </a:solidFill>
              </a:rPr>
              <a:t>Five hearing limit on housing development project applications</a:t>
            </a:r>
          </a:p>
          <a:p>
            <a:pPr>
              <a:spcAft>
                <a:spcPts val="1800"/>
              </a:spcAft>
            </a:pPr>
            <a:r>
              <a:rPr lang="en-US" sz="2400">
                <a:solidFill>
                  <a:srgbClr val="000000"/>
                </a:solidFill>
              </a:rPr>
              <a:t>No net loss housing unit rule</a:t>
            </a:r>
          </a:p>
          <a:p>
            <a:pPr>
              <a:spcAft>
                <a:spcPts val="1800"/>
              </a:spcAft>
            </a:pPr>
            <a:r>
              <a:rPr lang="en-US" sz="2400">
                <a:solidFill>
                  <a:srgbClr val="000000"/>
                </a:solidFill>
              </a:rPr>
              <a:t>No net loss of development intensity rule</a:t>
            </a:r>
          </a:p>
          <a:p>
            <a:pPr>
              <a:spcAft>
                <a:spcPts val="1800"/>
              </a:spcAft>
            </a:pPr>
            <a:r>
              <a:rPr lang="en-US" sz="2400">
                <a:solidFill>
                  <a:srgbClr val="000000"/>
                </a:solidFill>
              </a:rPr>
              <a:t>Objective design review standard requirement</a:t>
            </a:r>
          </a:p>
          <a:p>
            <a:pPr>
              <a:spcAft>
                <a:spcPts val="1800"/>
              </a:spcAft>
            </a:pPr>
            <a:r>
              <a:rPr lang="en-US" sz="2400">
                <a:solidFill>
                  <a:srgbClr val="000000"/>
                </a:solidFill>
              </a:rPr>
              <a:t>Two-step application process for housing development projects</a:t>
            </a:r>
          </a:p>
        </p:txBody>
      </p:sp>
      <p:pic>
        <p:nvPicPr>
          <p:cNvPr id="10" name="Graphic 9" descr="House">
            <a:extLst>
              <a:ext uri="{FF2B5EF4-FFF2-40B4-BE49-F238E27FC236}">
                <a16:creationId xmlns:a16="http://schemas.microsoft.com/office/drawing/2014/main" id="{B8593F3A-5A99-425F-958B-237DC4E2CB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0306" y="1954908"/>
            <a:ext cx="4344025" cy="43440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00D4C3B-DD1D-4770-8F1C-6D328DBC4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86847"/>
      </p:ext>
    </p:extLst>
  </p:cSld>
  <p:clrMapOvr>
    <a:masterClrMapping/>
  </p:clrMapOvr>
  <p:transition spd="slow" advTm="992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C2D4C6-C76D-4EEF-9C3A-57DA217F13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70" t="10986" r="6024" b="10684"/>
          <a:stretch>
            <a:fillRect/>
          </a:stretch>
        </p:blipFill>
        <p:spPr>
          <a:xfrm>
            <a:off x="304799" y="328246"/>
            <a:ext cx="3733801" cy="1288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51AE5BC-D229-4107-AB45-F184B871B18C}"/>
              </a:ext>
            </a:extLst>
          </p:cNvPr>
          <p:cNvSpPr/>
          <p:nvPr/>
        </p:nvSpPr>
        <p:spPr>
          <a:xfrm>
            <a:off x="1509" y="1238959"/>
            <a:ext cx="14627381" cy="4174129"/>
          </a:xfrm>
          <a:prstGeom prst="rect">
            <a:avLst/>
          </a:prstGeom>
        </p:spPr>
        <p:txBody>
          <a:bodyPr wrap="square" lIns="130622" tIns="65311" rIns="130622" bIns="65311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i="0">
                <a:solidFill>
                  <a:srgbClr val="5C7C87"/>
                </a:solidFill>
                <a:latin typeface="+mj-lt"/>
              </a:rPr>
              <a:t>Questions? </a:t>
            </a:r>
            <a:br>
              <a:rPr lang="en-US" sz="4800" b="1" i="0">
                <a:solidFill>
                  <a:srgbClr val="5C7C87"/>
                </a:solidFill>
                <a:latin typeface="+mj-lt"/>
              </a:rPr>
            </a:br>
            <a:r>
              <a:rPr lang="en-US" sz="3200">
                <a:solidFill>
                  <a:srgbClr val="5C7C87"/>
                </a:solidFill>
                <a:latin typeface="+mj-lt"/>
              </a:rPr>
              <a:t>PRESENTATION #1: 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5C7C87"/>
                </a:solidFill>
                <a:latin typeface="+mj-lt"/>
              </a:rPr>
              <a:t>Housing Accountability Act, February 17,</a:t>
            </a:r>
            <a:r>
              <a:rPr lang="en-US" sz="3200" i="0">
                <a:solidFill>
                  <a:srgbClr val="5C7C87"/>
                </a:solidFill>
                <a:latin typeface="+mj-lt"/>
              </a:rPr>
              <a:t> 2021</a:t>
            </a:r>
            <a:endParaRPr lang="en-US" sz="4800" i="0">
              <a:solidFill>
                <a:srgbClr val="5C7C87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29406-1619-4408-9DBC-9D9F943824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5401056"/>
            <a:ext cx="14630398" cy="282854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DE8764-D8C4-4158-B8CC-C90D307E400A}"/>
              </a:ext>
            </a:extLst>
          </p:cNvPr>
          <p:cNvCxnSpPr/>
          <p:nvPr/>
        </p:nvCxnSpPr>
        <p:spPr>
          <a:xfrm>
            <a:off x="1509" y="3962400"/>
            <a:ext cx="14627381" cy="0"/>
          </a:xfrm>
          <a:prstGeom prst="line">
            <a:avLst/>
          </a:prstGeom>
          <a:ln w="25400" cap="flat" algn="ctr">
            <a:solidFill>
              <a:srgbClr val="F0D33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173200" y="7772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4557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A408-C4C3-48E0-8BB3-3005C63AD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5684704" cy="2348209"/>
          </a:xfrm>
        </p:spPr>
        <p:txBody>
          <a:bodyPr anchor="b">
            <a:normAutofit/>
          </a:bodyPr>
          <a:lstStyle/>
          <a:p>
            <a:r>
              <a:rPr lang="en-US" sz="6480"/>
              <a:t>Key Housing Legislation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3268A-C95E-4386-AD66-7EB75C8B3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097" y="2604013"/>
            <a:ext cx="5092307" cy="3984802"/>
          </a:xfrm>
        </p:spPr>
        <p:txBody>
          <a:bodyPr>
            <a:normAutofit fontScale="92500" lnSpcReduction="20000"/>
          </a:bodyPr>
          <a:lstStyle/>
          <a:p>
            <a:r>
              <a:rPr lang="en-US" sz="4800"/>
              <a:t>Housing Accountability Act (Skinner, 2017) SB 167</a:t>
            </a:r>
          </a:p>
          <a:p>
            <a:r>
              <a:rPr lang="en-US" sz="4800"/>
              <a:t>Housing Crisis Act (Skinner, 2019) SB 330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8C4EE-5088-46E6-AD3B-6FBFEB360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98080" y="7627621"/>
            <a:ext cx="4937760" cy="438150"/>
          </a:xfrm>
        </p:spPr>
        <p:txBody>
          <a:bodyPr>
            <a:normAutofit/>
          </a:bodyPr>
          <a:lstStyle/>
          <a:p>
            <a:pPr algn="l" defTabSz="1097280" fontAlgn="auto">
              <a:spcBef>
                <a:spcPct val="0"/>
              </a:spcBef>
              <a:spcAft>
                <a:spcPts val="72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7E88B-3C2A-4210-96F0-CA59D8AA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527280" y="7627621"/>
            <a:ext cx="1097280" cy="438150"/>
          </a:xfrm>
        </p:spPr>
        <p:txBody>
          <a:bodyPr>
            <a:normAutofit/>
          </a:bodyPr>
          <a:lstStyle/>
          <a:p>
            <a:pPr defTabSz="1097280" fontAlgn="auto">
              <a:spcBef>
                <a:spcPct val="0"/>
              </a:spcBef>
              <a:spcAft>
                <a:spcPts val="720"/>
              </a:spcAft>
            </a:pPr>
            <a:fld id="{11243DB0-EA08-422A-A5E8-FDD33680A03A}" type="slidenum">
              <a:rPr lang="en-US">
                <a:solidFill>
                  <a:srgbClr val="FFFFFF"/>
                </a:solidFill>
              </a:r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8" name="Picture 7" descr="Front steps and columns of a majestic city building">
            <a:extLst>
              <a:ext uri="{FF2B5EF4-FFF2-40B4-BE49-F238E27FC236}">
                <a16:creationId xmlns:a16="http://schemas.microsoft.com/office/drawing/2014/main" id="{392B0DE2-E25C-4308-BE02-895644ED484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49" r="17698" b="-1"/>
          <a:stretch>
            <a:fillRect/>
          </a:stretch>
        </p:blipFill>
        <p:spPr>
          <a:xfrm>
            <a:off x="6374043" y="12"/>
            <a:ext cx="8254530" cy="822958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5723245-DFAC-4FF4-853B-292E16860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99225"/>
      </p:ext>
    </p:extLst>
  </p:cSld>
  <p:clrMapOvr>
    <a:masterClrMapping/>
  </p:clrMapOvr>
  <p:transition spd="slow" advTm="42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C5D6-02B0-47D7-A20A-8CAF548B1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62" y="438150"/>
            <a:ext cx="11328398" cy="1590676"/>
          </a:xfrm>
        </p:spPr>
        <p:txBody>
          <a:bodyPr>
            <a:normAutofit/>
          </a:bodyPr>
          <a:lstStyle/>
          <a:p>
            <a:r>
              <a:rPr lang="en-US" sz="4800"/>
              <a:t>Definition: </a:t>
            </a:r>
            <a:r>
              <a:rPr lang="en-US" sz="5040"/>
              <a:t/>
            </a:r>
            <a:br>
              <a:rPr lang="en-US" sz="5040"/>
            </a:br>
            <a:r>
              <a:rPr lang="en-US" sz="4800"/>
              <a:t>Housing Development Project</a:t>
            </a:r>
            <a:endParaRPr lang="en-US" sz="384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899C3-0E87-4735-8CBF-C0775F50B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96465"/>
            <a:ext cx="11948160" cy="543115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/>
              <a:t>HAA &amp; SB 330 only apply to housing development projects</a:t>
            </a:r>
          </a:p>
          <a:p>
            <a:pPr lvl="1">
              <a:spcAft>
                <a:spcPts val="1800"/>
              </a:spcAft>
            </a:pPr>
            <a:r>
              <a:rPr lang="en-US"/>
              <a:t>Residential units only.</a:t>
            </a:r>
          </a:p>
          <a:p>
            <a:pPr lvl="1">
              <a:spcAft>
                <a:spcPts val="1800"/>
              </a:spcAft>
            </a:pPr>
            <a:r>
              <a:rPr lang="en-US"/>
              <a:t>Mixed-use developments - at least two-thirds of the square footage designated for residential use.</a:t>
            </a:r>
          </a:p>
          <a:p>
            <a:pPr lvl="1">
              <a:spcAft>
                <a:spcPts val="1800"/>
              </a:spcAft>
            </a:pPr>
            <a:r>
              <a:rPr lang="en-US"/>
              <a:t>Transitional housing or supportive housing.</a:t>
            </a:r>
          </a:p>
          <a:p>
            <a:pPr lvl="1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en-US"/>
              <a:t>Does not apply to single-family residential</a:t>
            </a:r>
          </a:p>
        </p:txBody>
      </p:sp>
      <p:pic>
        <p:nvPicPr>
          <p:cNvPr id="10" name="Graphic 9" descr="Home">
            <a:extLst>
              <a:ext uri="{FF2B5EF4-FFF2-40B4-BE49-F238E27FC236}">
                <a16:creationId xmlns:a16="http://schemas.microsoft.com/office/drawing/2014/main" id="{C022775F-9945-44B2-807C-DA7F1D6566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05840" y="684847"/>
            <a:ext cx="1097280" cy="10972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A6DD88-D94A-4071-BBC2-489C28317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17782"/>
      </p:ext>
    </p:extLst>
  </p:cSld>
  <p:clrMapOvr>
    <a:masterClrMapping/>
  </p:clrMapOvr>
  <p:transition spd="slow" advTm="451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14B8-27C1-4B05-A421-FA06A7CB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4242595" cy="1862172"/>
          </a:xfrm>
        </p:spPr>
        <p:txBody>
          <a:bodyPr>
            <a:normAutofit/>
          </a:bodyPr>
          <a:lstStyle/>
          <a:p>
            <a:pPr algn="ctr"/>
            <a:r>
              <a:rPr lang="en-US"/>
              <a:t>HAA Decision Matrix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4A7C94-4F9A-4589-B1EE-AFCB1D57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604178"/>
              </p:ext>
            </p:extLst>
          </p:nvPr>
        </p:nvGraphicFramePr>
        <p:xfrm>
          <a:off x="1264571" y="533400"/>
          <a:ext cx="1181100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A55224-6E6F-4483-B7CD-6F05A7EB3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41381"/>
      </p:ext>
    </p:extLst>
  </p:cSld>
  <p:clrMapOvr>
    <a:masterClrMapping/>
  </p:clrMapOvr>
  <p:transition spd="slow" advTm="129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14B8-27C1-4B05-A421-FA06A7CB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4242595" cy="1862172"/>
          </a:xfrm>
        </p:spPr>
        <p:txBody>
          <a:bodyPr>
            <a:normAutofit/>
          </a:bodyPr>
          <a:lstStyle/>
          <a:p>
            <a:pPr algn="ctr"/>
            <a:r>
              <a:rPr lang="en-US"/>
              <a:t>HAA Decision Matrix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4A7C94-4F9A-4589-B1EE-AFCB1D57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0674570"/>
              </p:ext>
            </p:extLst>
          </p:nvPr>
        </p:nvGraphicFramePr>
        <p:xfrm>
          <a:off x="1264571" y="533401"/>
          <a:ext cx="12070429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498B53-4EC2-4919-B6EC-4B021B644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57433"/>
      </p:ext>
    </p:extLst>
  </p:cSld>
  <p:clrMapOvr>
    <a:masterClrMapping/>
  </p:clrMapOvr>
  <p:transition spd="slow" advTm="58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14B8-27C1-4B05-A421-FA06A7CB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4242595" cy="1862172"/>
          </a:xfrm>
        </p:spPr>
        <p:txBody>
          <a:bodyPr>
            <a:normAutofit/>
          </a:bodyPr>
          <a:lstStyle/>
          <a:p>
            <a:pPr algn="ctr"/>
            <a:r>
              <a:rPr lang="en-US"/>
              <a:t>HAA Decision Matrix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4A7C94-4F9A-4589-B1EE-AFCB1D57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7905291"/>
              </p:ext>
            </p:extLst>
          </p:nvPr>
        </p:nvGraphicFramePr>
        <p:xfrm>
          <a:off x="1264571" y="533400"/>
          <a:ext cx="11811000" cy="7010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613031-1144-48EA-8BB8-A62EF965B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1023"/>
      </p:ext>
    </p:extLst>
  </p:cSld>
  <p:clrMapOvr>
    <a:masterClrMapping/>
  </p:clrMapOvr>
  <p:transition spd="slow" advTm="791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14B8-27C1-4B05-A421-FA06A7CB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4242595" cy="1862172"/>
          </a:xfrm>
        </p:spPr>
        <p:txBody>
          <a:bodyPr>
            <a:normAutofit/>
          </a:bodyPr>
          <a:lstStyle/>
          <a:p>
            <a:pPr algn="ctr"/>
            <a:r>
              <a:rPr lang="en-US"/>
              <a:t>HAA Decision Matrix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4A7C94-4F9A-4589-B1EE-AFCB1D57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497784"/>
              </p:ext>
            </p:extLst>
          </p:nvPr>
        </p:nvGraphicFramePr>
        <p:xfrm>
          <a:off x="1371600" y="538164"/>
          <a:ext cx="11201400" cy="6929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855CB88-F6AB-4220-82C7-4F2E17221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06458"/>
      </p:ext>
    </p:extLst>
  </p:cSld>
  <p:clrMapOvr>
    <a:masterClrMapping/>
  </p:clrMapOvr>
  <p:transition spd="slow" advTm="11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4CE1E-EF26-4599-852C-35D40DBCA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Default Standard of Review  </a:t>
            </a:r>
            <a:br>
              <a:rPr lang="en-US"/>
            </a:br>
            <a:r>
              <a:rPr lang="en-US"/>
              <a:t>No Affordable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1CCC6-94F4-4AAB-A98A-FF62C522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33600"/>
            <a:ext cx="11734800" cy="588835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3200"/>
              <a:t>Project is consistent with objective general plan, zoning, subdivision, and designs standards &amp; criteria</a:t>
            </a:r>
          </a:p>
          <a:p>
            <a:pPr lvl="1">
              <a:spcAft>
                <a:spcPts val="1800"/>
              </a:spcAft>
            </a:pPr>
            <a:r>
              <a:rPr lang="en-US" sz="3200"/>
              <a:t>City cannot disapprove the project or impose conditions that reduce its density unless it makes both of the following findings:</a:t>
            </a:r>
          </a:p>
          <a:p>
            <a:pPr lvl="2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3200"/>
              <a:t>There is a specific, adverse impact upon the public health or safety; and</a:t>
            </a:r>
          </a:p>
          <a:p>
            <a:pPr lvl="2">
              <a:spcAft>
                <a:spcPts val="1800"/>
              </a:spcAft>
              <a:buFont typeface="Courier New" panose="02070309020205020404" pitchFamily="49" charset="0"/>
              <a:buChar char="o"/>
            </a:pPr>
            <a:r>
              <a:rPr lang="en-US" sz="3200"/>
              <a:t>There is no feasible method to satisfactorily mitigate or avoid the adverse impact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B7EEA7A-21AA-4F1A-B4C7-0D82D87F5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105">
        <p:split orient="vert"/>
      </p:transition>
    </mc:Choice>
    <mc:Fallback xmlns="">
      <p:transition spd="slow" advTm="5510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14B8-27C1-4B05-A421-FA06A7CB3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4242595" cy="1862172"/>
          </a:xfrm>
        </p:spPr>
        <p:txBody>
          <a:bodyPr>
            <a:normAutofit/>
          </a:bodyPr>
          <a:lstStyle/>
          <a:p>
            <a:pPr algn="ctr"/>
            <a:r>
              <a:rPr lang="en-US"/>
              <a:t>HAA Decision Matrix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14A7C94-4F9A-4589-B1EE-AFCB1D57F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349161"/>
              </p:ext>
            </p:extLst>
          </p:nvPr>
        </p:nvGraphicFramePr>
        <p:xfrm>
          <a:off x="1264571" y="533401"/>
          <a:ext cx="11232229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666C94-407E-4F0C-8DAE-663018F21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13868400" y="746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3991">
        <p14:flash/>
      </p:transition>
    </mc:Choice>
    <mc:Fallback xmlns="">
      <p:transition spd="slow" advTm="139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ebr" typeface="Times New Roman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MoolBoran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ebr" typeface="Arial"/>
        <a:font script="Telu" typeface="Gautami"/>
        <a:font script="Ethi" typeface="Nyala"/>
        <a:font script="Jpan" typeface="ＭＳ Ｐゴシック"/>
        <a:font script="Sinh" typeface="Iskoola Pota"/>
        <a:font script="Taml" typeface="Latha"/>
        <a:font script="Deva" typeface="Mangal"/>
        <a:font script="Knda" typeface="Tunga"/>
        <a:font script="Tibt" typeface="Microsoft Himalaya"/>
        <a:font script="Khmr" typeface="DaunPenh"/>
        <a:font script="Hant" typeface="新細明體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ant" typeface="新細明體"/>
        <a:font script="Telu" typeface="Gautami"/>
        <a:font script="Ethi" typeface="Nyala"/>
        <a:font script="Jpan" typeface="游ゴシック Light"/>
        <a:font script="Sinh" typeface="Iskoola Pota"/>
        <a:font script="Deva" typeface="Mangal"/>
        <a:font script="Knda" typeface="Tunga"/>
        <a:font script="Tibt" typeface="Microsoft Himalaya"/>
        <a:font script="Khmr" typeface="MoolBoran"/>
        <a:font script="Taml" typeface="Latha"/>
        <a:font script="Hebr" typeface="Times New Roman"/>
        <a:font script="Laoo" typeface="DokChampa"/>
        <a:font script="Mong" typeface="Mongolian Baiti"/>
        <a:font script="Hans" typeface="等线 Light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 panose="020F0502020204030204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新細明體"/>
        <a:font script="Telu" typeface="Gautami"/>
        <a:font script="Ethi" typeface="Nyala"/>
        <a:font script="Jpan" typeface="游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等线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ant" typeface="新細明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MoolBoran"/>
        <a:font script="Taml" typeface="Latha"/>
        <a:font script="Hebr" typeface="Times New Roman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新細明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Uigh" typeface="Microsoft Uighur"/>
        <a:font script="Beng" typeface="Vrinda"/>
        <a:font script="Thai" typeface="Angsan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Times New Roman"/>
        <a:font script="Arab" typeface="Times New Roman"/>
        <a:font script="Hant" typeface="新細明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MoolBoran"/>
        <a:font script="Taml" typeface="Latha"/>
        <a:font script="Hebr" typeface="Times New Roman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ajorFont>
      <a:minorFont>
        <a:latin typeface="Calibri"/>
        <a:ea typeface=""/>
        <a:cs typeface=""/>
        <a:font script="Uigh" typeface="Microsoft Uighur"/>
        <a:font script="Beng" typeface="Vrinda"/>
        <a:font script="Thai" typeface="Cordia New"/>
        <a:font script="Mlym" typeface="Kartika"/>
        <a:font script="Yiii" typeface="Microsoft Yi Baiti"/>
        <a:font script="Cher" typeface="Plantagenet Cherokee"/>
        <a:font script="Orya" typeface="Kalinga"/>
        <a:font script="Geor" typeface="Sylfaen"/>
        <a:font script="Gujr" typeface="Shruti"/>
        <a:font script="Viet" typeface="Arial"/>
        <a:font script="Arab" typeface="Arial"/>
        <a:font script="Hant" typeface="新細明體"/>
        <a:font script="Telu" typeface="Gautami"/>
        <a:font script="Ethi" typeface="Nyala"/>
        <a:font script="Jpan" typeface="ＭＳ Ｐゴシック"/>
        <a:font script="Sinh" typeface="Iskoola Pota"/>
        <a:font script="Deva" typeface="Mangal"/>
        <a:font script="Knda" typeface="Tunga"/>
        <a:font script="Tibt" typeface="Microsoft Himalaya"/>
        <a:font script="Khmr" typeface="DaunPenh"/>
        <a:font script="Taml" typeface="Latha"/>
        <a:font script="Hebr" typeface="Arial"/>
        <a:font script="Laoo" typeface="DokChampa"/>
        <a:font script="Mong" typeface="Mongolian Baiti"/>
        <a:font script="Hans" typeface="宋体"/>
        <a:font script="Guru" typeface="Raavi"/>
        <a:font script="Thaa" typeface="MV Boli"/>
        <a:font script="Cans" typeface="Euphemia"/>
        <a:font script="Hang" typeface="맑은 고딕"/>
        <a:font script="Syrc" typeface="Estrangelo Edess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PlaceWorks_Project_Template</Template>
  <TotalTime>49</TotalTime>
  <Words>799</Words>
  <Application>Microsoft Office PowerPoint</Application>
  <PresentationFormat>Custom</PresentationFormat>
  <Paragraphs>129</Paragraphs>
  <Slides>14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Courier New</vt:lpstr>
      <vt:lpstr>Tahoma</vt:lpstr>
      <vt:lpstr>Wingdings</vt:lpstr>
      <vt:lpstr>PlaceWorks Main</vt:lpstr>
      <vt:lpstr>Office Theme</vt:lpstr>
      <vt:lpstr>1_Office Theme</vt:lpstr>
      <vt:lpstr>PowerPoint Presentation</vt:lpstr>
      <vt:lpstr>Key Housing Legislation</vt:lpstr>
      <vt:lpstr>Definition:  Housing Development Project</vt:lpstr>
      <vt:lpstr>HAA Decision Matrix</vt:lpstr>
      <vt:lpstr>HAA Decision Matrix</vt:lpstr>
      <vt:lpstr>HAA Decision Matrix</vt:lpstr>
      <vt:lpstr>HAA Decision Matrix</vt:lpstr>
      <vt:lpstr>Default Standard of Review   No Affordable Units</vt:lpstr>
      <vt:lpstr>HAA Decision Matrix</vt:lpstr>
      <vt:lpstr>Standard of Review for  Projects with Affordable Units</vt:lpstr>
      <vt:lpstr>Extent of Protections</vt:lpstr>
      <vt:lpstr>Expanded Legal Remedies</vt:lpstr>
      <vt:lpstr>SB 330:  Housing Crisis Act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Kanika Kith</dc:creator>
  <cp:lastModifiedBy>Kanika Kith</cp:lastModifiedBy>
  <cp:revision>6</cp:revision>
  <cp:lastPrinted>2021-02-17T09:05:13Z</cp:lastPrinted>
  <dcterms:created xsi:type="dcterms:W3CDTF">2021-02-17T09:05:13Z</dcterms:created>
  <dcterms:modified xsi:type="dcterms:W3CDTF">2021-02-18T03:36:46Z</dcterms:modified>
</cp:coreProperties>
</file>