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320" r:id="rId4"/>
    <p:sldId id="303" r:id="rId5"/>
    <p:sldId id="301" r:id="rId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B5C9"/>
    <a:srgbClr val="93E6CC"/>
    <a:srgbClr val="E20EC4"/>
    <a:srgbClr val="57576E"/>
    <a:srgbClr val="D2533C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7" autoAdjust="0"/>
    <p:restoredTop sz="74017" autoAdjust="0"/>
  </p:normalViewPr>
  <p:slideViewPr>
    <p:cSldViewPr snapToGrid="0">
      <p:cViewPr varScale="1">
        <p:scale>
          <a:sx n="83" d="100"/>
          <a:sy n="83" d="100"/>
        </p:scale>
        <p:origin x="19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7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24334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March 18,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6766" y="876116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917 Palm Avenue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Mills</a:t>
            </a:r>
            <a:r>
              <a:rPr lang="en-US" sz="28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 Request</a:t>
            </a:r>
            <a:endParaRPr lang="en-US" sz="28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   Cultural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 Palm Avenue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 Palm Avenue</a:t>
            </a: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 Palm Avenue</a:t>
            </a: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March 18,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-1" y="962041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altLang="en-US" sz="2400" dirty="0" smtClean="0">
                <a:latin typeface="Century Gothic" pitchFamily="34" charset="0"/>
              </a:rPr>
              <a:t>Mills Act Contract Request for 917 Palm Avenue</a:t>
            </a:r>
          </a:p>
          <a:p>
            <a:pPr lvl="2">
              <a:spcAft>
                <a:spcPts val="1200"/>
              </a:spcAft>
            </a:pPr>
            <a:r>
              <a:rPr lang="en-US" altLang="en-US" sz="2400" dirty="0">
                <a:latin typeface="Century Gothic" pitchFamily="34" charset="0"/>
              </a:rPr>
              <a:t>Part of a historic district within the city, El Centro/Indiana/Palm Historic District. </a:t>
            </a:r>
            <a:endParaRPr lang="en-US" altLang="en-US" sz="2400" dirty="0" smtClean="0">
              <a:latin typeface="Century Gothic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32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414353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3200" dirty="0" smtClean="0">
                <a:latin typeface="Century Gothic" pitchFamily="34" charset="0"/>
              </a:rPr>
              <a:t>PROJECT</a:t>
            </a:r>
            <a:endParaRPr lang="en-US" altLang="en-US" sz="2800" dirty="0" smtClean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10718" y="1447438"/>
            <a:ext cx="4076700" cy="614362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9" y="1055371"/>
            <a:ext cx="7696516" cy="45365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919" y="616410"/>
            <a:ext cx="7276289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Staff Recommendation</a:t>
            </a:r>
            <a:r>
              <a:rPr lang="en-US" sz="93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826" y="1438275"/>
            <a:ext cx="8305800" cy="2769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The Commission to appoint a subcommittee to review this request in further detail before the homeowners prepare the plan and program for rehabilitation maintenance of the property. </a:t>
            </a:r>
          </a:p>
          <a:p>
            <a:endParaRPr lang="en-US" sz="3200" dirty="0" smtClean="0"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7496" y="3056446"/>
            <a:ext cx="324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2799</TotalTime>
  <Words>61</Words>
  <Application>Microsoft Office PowerPoint</Application>
  <PresentationFormat>On-screen Show (4:3)</PresentationFormat>
  <Paragraphs>11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Aneli Gonzales</cp:lastModifiedBy>
  <cp:revision>183</cp:revision>
  <cp:lastPrinted>2020-02-21T01:44:28Z</cp:lastPrinted>
  <dcterms:created xsi:type="dcterms:W3CDTF">2017-12-04T17:55:54Z</dcterms:created>
  <dcterms:modified xsi:type="dcterms:W3CDTF">2021-03-11T21:33:41Z</dcterms:modified>
</cp:coreProperties>
</file>