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320" r:id="rId4"/>
    <p:sldId id="318" r:id="rId5"/>
    <p:sldId id="303" r:id="rId6"/>
    <p:sldId id="301" r:id="rId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7B5C9"/>
    <a:srgbClr val="93E6CC"/>
    <a:srgbClr val="E20EC4"/>
    <a:srgbClr val="57576E"/>
    <a:srgbClr val="D2533C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7" autoAdjust="0"/>
    <p:restoredTop sz="74017" autoAdjust="0"/>
  </p:normalViewPr>
  <p:slideViewPr>
    <p:cSldViewPr snapToGrid="0">
      <p:cViewPr varScale="1">
        <p:scale>
          <a:sx n="83" d="100"/>
          <a:sy n="83" d="100"/>
        </p:scale>
        <p:origin x="19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Evening</a:t>
            </a:r>
            <a:r>
              <a:rPr lang="en-US" baseline="0" dirty="0" smtClean="0"/>
              <a:t> </a:t>
            </a:r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baseline="0" dirty="0" smtClean="0"/>
              <a:t>presentation </a:t>
            </a:r>
            <a:r>
              <a:rPr lang="en-US" baseline="0" dirty="0" smtClean="0"/>
              <a:t>is for </a:t>
            </a:r>
            <a:r>
              <a:rPr lang="en-US" baseline="0" dirty="0" smtClean="0"/>
              <a:t>1601 Marengo Avenue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7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property owner is requesting consideration for </a:t>
            </a:r>
            <a:r>
              <a:rPr lang="en-US" baseline="0" dirty="0" smtClean="0"/>
              <a:t>a historic  Landmark designation  </a:t>
            </a:r>
            <a:r>
              <a:rPr lang="en-US" baseline="0" dirty="0" smtClean="0"/>
              <a:t>located at </a:t>
            </a:r>
            <a:r>
              <a:rPr lang="en-US" baseline="0" dirty="0" smtClean="0"/>
              <a:t>1601 Marengo Avenue</a:t>
            </a:r>
            <a:endParaRPr lang="en-US" baseline="0" dirty="0" smtClean="0"/>
          </a:p>
          <a:p>
            <a:r>
              <a:rPr lang="en-US" baseline="0" dirty="0" smtClean="0"/>
              <a:t>Here in </a:t>
            </a:r>
            <a:r>
              <a:rPr lang="en-US" baseline="0" dirty="0" err="1" smtClean="0"/>
              <a:t>ariel</a:t>
            </a:r>
            <a:r>
              <a:rPr lang="en-US" baseline="0" dirty="0" smtClean="0"/>
              <a:t> image of the </a:t>
            </a:r>
            <a:r>
              <a:rPr lang="en-US" baseline="0" dirty="0" smtClean="0"/>
              <a:t>home</a:t>
            </a:r>
            <a:endParaRPr lang="en-US" baseline="0" dirty="0" smtClean="0"/>
          </a:p>
          <a:p>
            <a:r>
              <a:rPr lang="en-US" baseline="0" dirty="0" smtClean="0"/>
              <a:t>Oak Street is Located to </a:t>
            </a:r>
            <a:r>
              <a:rPr lang="en-US" baseline="0" dirty="0" smtClean="0"/>
              <a:t>the north </a:t>
            </a:r>
          </a:p>
          <a:p>
            <a:r>
              <a:rPr lang="en-US" baseline="0" dirty="0" smtClean="0"/>
              <a:t>Marengo Avenue is </a:t>
            </a:r>
            <a:r>
              <a:rPr lang="en-US" baseline="0" dirty="0" smtClean="0"/>
              <a:t>located on the east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home was built in 1907  The architectural style of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 is Craftsman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accordance with the report, some of the primary character defined features found in the home are: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•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gable roof with composition shingle roofing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Exterior arroyo stone chimney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Latticed attic vents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battered porch piers of arroyo stone with concrete caps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24334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March </a:t>
            </a:r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18, 2021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6766" y="876116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1601 Marengo Avenue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</a:t>
            </a:r>
            <a:r>
              <a:rPr lang="en-US" sz="28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Landmark Designation</a:t>
            </a:r>
            <a:endParaRPr lang="en-US" sz="28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City of South Pasadena   |   Cultural Heritage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1601 Marengo Avenue</a:t>
            </a: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1601 Marengo Avenue</a:t>
            </a: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/>
            </a:pP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1601 Marengo Avenue</a:t>
            </a: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/>
            </a:pP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69166" y="-1"/>
            <a:ext cx="1655932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March </a:t>
            </a:r>
            <a:r>
              <a:rPr lang="en-US" altLang="en-US" dirty="0" smtClean="0"/>
              <a:t>18, 2021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0" y="1199226"/>
            <a:ext cx="85794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Aft>
                <a:spcPts val="1200"/>
              </a:spcAft>
            </a:pPr>
            <a:r>
              <a:rPr lang="en-US" altLang="en-US" sz="2800" dirty="0" smtClean="0">
                <a:latin typeface="Century Gothic" pitchFamily="34" charset="0"/>
              </a:rPr>
              <a:t>Request for </a:t>
            </a:r>
            <a:r>
              <a:rPr lang="en-US" altLang="en-US" sz="2800" dirty="0">
                <a:latin typeface="Century Gothic" pitchFamily="34" charset="0"/>
              </a:rPr>
              <a:t>Historic Landmark Designation </a:t>
            </a:r>
            <a:r>
              <a:rPr lang="en-US" altLang="en-US" sz="2800" dirty="0" smtClean="0">
                <a:latin typeface="Century Gothic" pitchFamily="34" charset="0"/>
              </a:rPr>
              <a:t>located </a:t>
            </a:r>
            <a:r>
              <a:rPr lang="en-US" altLang="en-US" sz="2800" dirty="0">
                <a:latin typeface="Century Gothic" pitchFamily="34" charset="0"/>
              </a:rPr>
              <a:t>at </a:t>
            </a:r>
            <a:r>
              <a:rPr lang="en-US" altLang="en-US" sz="2800" dirty="0" smtClean="0">
                <a:latin typeface="Century Gothic" pitchFamily="34" charset="0"/>
              </a:rPr>
              <a:t>1601 Marengo Avenue</a:t>
            </a:r>
            <a:endParaRPr lang="en-US" altLang="en-US" sz="2800" dirty="0" smtClean="0">
              <a:latin typeface="Century Gothic" pitchFamily="34" charset="0"/>
            </a:endParaRPr>
          </a:p>
          <a:p>
            <a:pPr lvl="2">
              <a:spcAft>
                <a:spcPts val="1200"/>
              </a:spcAft>
            </a:pPr>
            <a:endParaRPr lang="en-US" altLang="en-US" sz="3200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414353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3200" dirty="0" smtClean="0">
                <a:latin typeface="Century Gothic" pitchFamily="34" charset="0"/>
              </a:rPr>
              <a:t>PROJECT</a:t>
            </a:r>
            <a:endParaRPr lang="en-US" altLang="en-US" sz="2800" dirty="0" smtClean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830" y="2267195"/>
            <a:ext cx="5184116" cy="409042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33" y="1005345"/>
            <a:ext cx="7346759" cy="474818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1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738" t="3655" r="1638" b="12661"/>
          <a:stretch/>
        </p:blipFill>
        <p:spPr>
          <a:xfrm>
            <a:off x="43018" y="950720"/>
            <a:ext cx="3182954" cy="2174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15479"/>
          <a:stretch/>
        </p:blipFill>
        <p:spPr>
          <a:xfrm>
            <a:off x="3293326" y="941589"/>
            <a:ext cx="2769075" cy="2184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7659"/>
          <a:stretch/>
        </p:blipFill>
        <p:spPr>
          <a:xfrm>
            <a:off x="3293326" y="4023390"/>
            <a:ext cx="2783383" cy="2184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1297" t="-2392" r="-5018" b="14755"/>
          <a:stretch/>
        </p:blipFill>
        <p:spPr>
          <a:xfrm>
            <a:off x="6199177" y="950720"/>
            <a:ext cx="3014246" cy="2184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r="8937" b="9610"/>
          <a:stretch/>
        </p:blipFill>
        <p:spPr>
          <a:xfrm>
            <a:off x="187148" y="4095148"/>
            <a:ext cx="2894694" cy="2060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r="8522"/>
          <a:stretch/>
        </p:blipFill>
        <p:spPr>
          <a:xfrm>
            <a:off x="6199177" y="4023390"/>
            <a:ext cx="2875400" cy="217618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6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919" y="616410"/>
            <a:ext cx="7276289" cy="11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Staff Recommendation</a:t>
            </a:r>
            <a:r>
              <a:rPr lang="en-US" sz="93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4826" y="1438275"/>
            <a:ext cx="8305800" cy="2769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smtClean="0"/>
              <a:t>It </a:t>
            </a:r>
            <a:r>
              <a:rPr lang="en-US" sz="3200" dirty="0"/>
              <a:t>is recommended that the Cultural Heritage Commission appoint a subcommittee to review a request for a </a:t>
            </a:r>
            <a:r>
              <a:rPr lang="en-US" sz="3200" dirty="0"/>
              <a:t>Historic Landmark Designation</a:t>
            </a:r>
            <a:r>
              <a:rPr lang="en-US" sz="3200" dirty="0"/>
              <a:t>. </a:t>
            </a:r>
            <a:endParaRPr lang="en-US" sz="3200" dirty="0" smtClean="0">
              <a:ea typeface="+mj-ea"/>
              <a:cs typeface="+mj-cs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7496" y="3056446"/>
            <a:ext cx="3242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2690</TotalTime>
  <Words>122</Words>
  <Application>Microsoft Office PowerPoint</Application>
  <PresentationFormat>On-screen Show (4:3)</PresentationFormat>
  <Paragraphs>23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Aneli Gonzales</cp:lastModifiedBy>
  <cp:revision>178</cp:revision>
  <cp:lastPrinted>2020-02-21T01:44:28Z</cp:lastPrinted>
  <dcterms:created xsi:type="dcterms:W3CDTF">2017-12-04T17:55:54Z</dcterms:created>
  <dcterms:modified xsi:type="dcterms:W3CDTF">2021-03-11T19:28:05Z</dcterms:modified>
</cp:coreProperties>
</file>