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ink/inkAction1.xml" ContentType="application/vnd.ms-office.inkAction+xml"/>
  <Override PartName="/ppt/tags/tag3.xml" ContentType="application/vnd.openxmlformats-officedocument.presentationml.tags+xml"/>
  <Override PartName="/ppt/ink/inkAction2.xml" ContentType="application/vnd.ms-office.inkAction+xml"/>
  <Override PartName="/ppt/tags/tag4.xml" ContentType="application/vnd.openxmlformats-officedocument.presentationml.tags+xml"/>
  <Override PartName="/ppt/ink/inkAction3.xml" ContentType="application/vnd.ms-office.inkAction+xml"/>
  <Override PartName="/ppt/tags/tag5.xml" ContentType="application/vnd.openxmlformats-officedocument.presentationml.tags+xml"/>
  <Override PartName="/ppt/ink/inkAction4.xml" ContentType="application/vnd.ms-office.inkAction+xml"/>
  <Override PartName="/ppt/tags/tag6.xml" ContentType="application/vnd.openxmlformats-officedocument.presentationml.tags+xml"/>
  <Override PartName="/ppt/ink/inkAction5.xml" ContentType="application/vnd.ms-office.inkAction+xml"/>
  <Override PartName="/ppt/tags/tag7.xml" ContentType="application/vnd.openxmlformats-officedocument.presentationml.tags+xml"/>
  <Override PartName="/ppt/ink/inkAction6.xml" ContentType="application/vnd.ms-office.inkAction+xml"/>
  <Override PartName="/ppt/tags/tag8.xml" ContentType="application/vnd.openxmlformats-officedocument.presentationml.tags+xml"/>
  <Override PartName="/ppt/ink/inkAction7.xml" ContentType="application/vnd.ms-office.inkAction+xml"/>
  <Override PartName="/ppt/tags/tag9.xml" ContentType="application/vnd.openxmlformats-officedocument.presentationml.tags+xml"/>
  <Override PartName="/ppt/ink/inkAction8.xml" ContentType="application/vnd.ms-office.inkAction+xml"/>
  <Override PartName="/ppt/tags/tag10.xml" ContentType="application/vnd.openxmlformats-officedocument.presentationml.tags+xml"/>
  <Override PartName="/ppt/ink/inkAction9.xml" ContentType="application/vnd.ms-office.inkAction+xml"/>
  <Override PartName="/ppt/tags/tag11.xml" ContentType="application/vnd.openxmlformats-officedocument.presentationml.tags+xml"/>
  <Override PartName="/ppt/ink/inkAction10.xml" ContentType="application/vnd.ms-office.inkAction+xml"/>
  <Override PartName="/ppt/tags/tag12.xml" ContentType="application/vnd.openxmlformats-officedocument.presentationml.tags+xml"/>
  <Override PartName="/ppt/ink/inkAction11.xml" ContentType="application/vnd.ms-office.inkAction+xml"/>
  <Override PartName="/ppt/tags/tag13.xml" ContentType="application/vnd.openxmlformats-officedocument.presentationml.tags+xml"/>
  <Override PartName="/ppt/ink/inkAction12.xml" ContentType="application/vnd.ms-office.inkAction+xml"/>
  <Override PartName="/ppt/tags/tag14.xml" ContentType="application/vnd.openxmlformats-officedocument.presentationml.tags+xml"/>
  <Override PartName="/ppt/ink/inkAction13.xml" ContentType="application/vnd.ms-office.inkAction+xml"/>
  <Override PartName="/ppt/tags/tag15.xml" ContentType="application/vnd.openxmlformats-officedocument.presentationml.tags+xml"/>
  <Override PartName="/ppt/ink/inkAction14.xml" ContentType="application/vnd.ms-office.inkAction+xml"/>
  <Override PartName="/ppt/tags/tag16.xml" ContentType="application/vnd.openxmlformats-officedocument.presentationml.tags+xml"/>
  <Override PartName="/ppt/ink/inkAction15.xml" ContentType="application/vnd.ms-office.inkAction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ink/inkAction16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1-01-30T21:32:06.03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825">
    <iact:property name="dataType"/>
    <iact:actionData xml:id="d0">
      <inkml:trace xmlns:inkml="http://www.w3.org/2003/InkML" xml:id="stk0" contextRef="#ctx0" brushRef="#br0">6668 11536 0,'-89'-35'28,"72"17"-26,-19 18 7,19 0-2,-1 0 1,-70-18 1,0 1 0,0-1-2,35 0 1,0 1 0,0-1 1,-18 0-1,1 1-1,-1 17 1,1 0 1,-19 0-2,1 0 1,18 0 0,-1 0 0,1 0 0,-1 0 0,36 0 1,-18 0-1,0 53 0,35-36 1,-52 19-2,17-1 2,35-17-3,-70 52 2,53-35 0,-1 1 2,19-19-4,-1 36 4,-17-35-3,0 35 0,17-36 1,-17 19 0,17-1 1,-17 0-1,35 36 0,-18-18-1,0 17 1,18-34 0,0 16 0,-53 19 1,36-36-1,17 54-1,0-72 3,0 54-4,0-1 3,0-34-2,-18 34 1,18-35 1,0 36 0,0 17-2,0 0 0,0-52 1,0 17 1,0 17-1,0-35 0,0 1-1,0-19 0,18 1 2,-18 0 0,0 34-1,0-34 0,35 17 0,0 1 0,-17 34-1,35 1 1,35-1 2,-35-17-4,18 0 3,-36-18 0,71 18 6,-53 18-9,17-1 3,-52-70-1,35 53 2,35-17-2,-70-19-2,17-17 3,-17 0-1,34 36 0,19-19 0,-18 1-1,0-1 2,17 19-1,-17-19 1,18 1-1,-1 0 0,1-1-1,0 1 0,-36-18 2,-18 0-2,19 0 2,-19 0-2,19 0 1,-1 0 2,0 0-4,-17 0 1,35 0 3,-18 0-2,18 0 0,-18 0 0,0 0-1,54 0 1,-72 0 0,36 0 1,-35 0-1,35 0 0,0-18-1,-36 18 2,36-35-2,-35 35 2,52-71-2,-34 54 2,-19-1 0,72-35-2,-37 18 1,-34 17 0,17 18 1,-17-35-3,35 0 3,-35 17-1,35-35-1,-36 36 2,18-36-2,18 17 1,-35 19 0,0-1 0,17-35 2,-17 36-3,-1-1 1,1-17-1,17-1 1,-17 19 1,17-19-2,-17 1 3,-18 0-4,17 0 2,1-1 0,-18 19 2,0-1-4,35-17 2,0 0 0,-17-1 1,-18-17-3,0 0 4,18 1-2,-18-1-2,0-18 3,0-17-2,35 17 3,-35-17-2,0 35 0,0-35-1,0 0 1,0 17-1,0-17 3,0 70-4,0-70 3,0 53 0,0-18-1,0 18-1,0-18 1,0 35 0,-18-17 0,18 17 0,-17-52 0,17 52 1,-53-17-2,35 17 1,1-17 2,17 17-3,-18 1 0,-35-36 1,18 35 0,17 18 1,0-18 57,-52-17-61,52 0 3,-52 0 1,17-36-1,18 36-1,-36 17 2,36-17-2,17 35 98,-17 0-89,-36 0-9,18 0 1,18 0 0,-36-18 0,36 18 0,-18 0 1,36 0-1,-19 0-1,19 0 2,-19 0-2,19 0 2,-1 0 304</inkml:trace>
    </iact:actionData>
  </iact:action>
  <iact:action type="add" startTime="10342">
    <iact:property name="dataType"/>
    <iact:actionData xml:id="d1">
      <inkml:trace xmlns:inkml="http://www.w3.org/2003/InkML" xml:id="stk1" contextRef="#ctx0" brushRef="#br0">5662 14358 0,'18'0'19,"-1"0"-16,1 0 5,53 0 1,-54 0-1,36 0 8,-35 0-10,-1 0 4,36 0-2,-17 0-1,-19 0 2,71 0-1,-35 0-1,18 35 2,17-35-2,-53 0 1,36 18 0,-53-18 1,-1 0-2,18 0 2,-17 0-1,0 0 0,52 0 7,-52 0-8,17 0 3,-17 0-3,35 0 1,0 18 0,-36-18 1,19 0-2,-19 0 1,19 0 7,-19 0-5,36 35 13,-35-17-15,17-18 0,18 17 0,17 1 1,-17-18-2,-35 0 2,35 0 7,-35 0-7,17 0 15,-17 0-19,-1 0 6,36 0-4,-35 0 1,-1 0-1,36 0 1,-35 17-1,17 19 3,-17-19-4,35-17 4,0 18-1,0-18-3,-18 18 4,35-1-3,-52-17-1,35 0 3,-18 36-2,1-36 67,-1 0-68,-18 0 4,19 17-4,-1-17 4,-17 0-4,17 0 2,-17 0 2,-1 0-2,1 0 6,-1 0 3,19 0-9,-19 0 1,1 0 7,35 0-9,-35 0 2,-1 0-1,36 0-1,-35 0 1,-1 0 0,36 0 8,-35 0-8,0 0 0,-1 0 8,19-17 1,-19 17-9,1 0 0,35 0 7,-36 0-7,1 0-1,0 0 1,-1 0 0,19 0 8,-19 0-6,1 0-3,17 0 2,0 0-3,-17 0 3,0 0-2,35 0 3,-1 0-3,-34 0 0,35 0 3,-35 0-3,-1 0 1,1 0 56,53 0-55,-54 0-1,1 0 0,17 0 0,-17 0-2,17 0 4,-17 0-2,17 0 0,-17 0-1,17-18 2,-18 18-2,1 0 2,35 0 6,-35 0-6,17 0-2,-17-18 2,-1 18-2,1 0 3,17 0-3,-17 0 0,52 0 1,-52 0 0,17-17 5,1-1-5,-1 18-2,0 0 3,18 0 15,-18 0-16,18 0 0,-35 0 0,-1 0 1,36 0-2,18 0 2,-53 0-2,34 0 2,-34 0-1,0 0 48,17 0-41,18 0-7,-35 0 1,-1 0-3,19 0 3,-19 0 1,1 0-3,-1 0 1,54 0-1,-53 0 2,-1 0-2,1 0 1,70 18 0,-53-18 1,1 17 0,-19-17-3,1 0 35,52 18-33,-52 0-1,17-18 0,18 0 3,0 17-2,0-17 0,-35 0 0,-1 0-2,54 0 74,-53 0-69,-1 0 11,1 0 26,0 0-32,-1 0 273,18 0-281,18 0-1,-35 0 3,0-17-4,17 17 60,-17 0-59,-18-18 338,-18 0-266,-53 1-63,54 17-7,-1-18-2,0 0 23,1 1 227,-18-19-249,-1 19 16,19 17-15,-1-18 110</inkml:trace>
    </iact:actionData>
  </iact:action>
  <iact:action type="add" startTime="14697">
    <iact:property name="dataType"/>
    <iact:actionData xml:id="d2">
      <inkml:trace xmlns:inkml="http://www.w3.org/2003/InkML" xml:id="stk2" contextRef="#ctx0" brushRef="#br0">11483 14640 0,'-71'36'51,"54"-19"-44,-1 1 1,0 17 9,-34-17-8,-1-1-1,35-17-1,0 18 1,1 0 0,-1-18-1,0 17 9,1 1-7,-36 0-2,35-18 2,1 17 0,-1 1 6,0-18-7,-17 18 0,17-18 0,1 0 1</inkml:trace>
    </iact:actionData>
  </iact:action>
  <iact:action type="add" startTime="16598">
    <iact:property name="dataType"/>
    <iact:actionData xml:id="d3">
      <inkml:trace xmlns:inkml="http://www.w3.org/2003/InkML" xml:id="stk3" contextRef="#ctx0" brushRef="#br0">10089 12612 0,'53'17'207,"-35"-17"-199,17 36-1,1-36 1,34 17 1,-17 1-3,-35-18 3,35 0-2,-18 0 1,-17 0 2,17 0-4,-18 0 4,19 0-4,17 0 2,0 18 0,17-1 1,1 1-2,-1 0 1,1-1 0,17 1 0,0-1 0,0 19 0,-17-19 2,-1 1-4,-52-18 4,17 0-3,-17 0 50,17 0-50,18 0 0,-35 0 3,17 0-4,-17 0 3,35 0-1,-18 0-1,-17 0 3,-1 0-3,19 0 2,-19 0-2,18-35 2,-17 17-2,53 18 65,-54 0-65,19 0 2,-19 0-1,1-18 1,17 18-2,-17 0 1,17 0 0,0 0 0,-17 0-1,0-17 2,-1 17 8,1 0 94,17 0-103,0 0 96,-17 0-95,0 0-3,17 17 4,-17-17-3,-1 36 140,-17-19-138,18 19 0,0 17-2,-18-36 2,35 36 7,-18-35-9,-17-1 48,0 1-39,0 17-7,0-17-1,0 35 1,0 0-1,0-18-1,0 18 0,0-35 3,0 35-4,0-36 2,0 18 1,0-17-1,0 0 49,0 52-42,0-34-7,0-19 1,0 36 5,0 0-5,0-35 1,0 17-4,0 18 2,-17-18-1,17-17 1,0 17 0,0 0 2,0-17-3,0 0 0,0 17 3,0-17 45,0-1-39,0 1-7,0 17-1,0 0-1,-35 18 0,35-35 3,0 17-2,0-17-2,0 35 3,0-36 0,0 36-2,0-35 2,0 17 14,0-17-15,0 35 17,0-36-18,0 1 1,0 0 1,0 17-2,0 0 1,0 18 0,0-35 0,0 17 0,0-17 0,0 17 1,0-17-2,0 35 96,0-36-93,0 1-2,0 0 6,0 17-5,0-18 0,0 1 21,-18 0-13,0 17 16,18-17-26,-17-1 17,-36 19-8,35-19-7,0 18-3,18-17 3,-17 0-2,-1-1 9,0 1 2,-17 0-11,18-18 0,-36 0 1,35 17 2,0-17-3,1 0 2,-19 0-1,-16 36-2,34-19 2,-17-17 1,-1 0-2,1 0 2,-18 0-2,0 0 3,18 0-4,-53 0 3,35 0 0,0 0-1,-18 0 0,36 0-2,0 0 2,17 0 1,-52 0-2,34 0 1,1 0 1,-18 0-1,18 0 0,-18 0 0,-18 0 0,36 0 1,-35 0-1,52 0-2,-53-17 4,54 17-4,-1 0 5,0-18-4,-17 18-1,0 0 3,17 0-2,1 0 3,-19 0-2,-17-18-1,18 1 0,0 17 2,17 0-1,-35 0 1,36 0-3,-54-18 52,53 18-50,-34 0-1,34 0 2,0 0 175,1-35-176,-36 17 0,0 0-2,35 1 4,1-1-3,-19 1 2,19 17-2,17-53 49,0 35-48,-53-17-1,35 17 2,18-35-2,-35-17 1,35 52 1,-18-17 0,18 17-2,-17 0 2,17-17-2,-18 17 2,18 1-1,-18-1-1,-17 1 0,35-1 1,-18 0 3,18 1 19,0-1-23,0-35 2,0 35-2,-17-17 1,17 18 0,0-19 2,-18 19-4,18-1 3,0 0-2,0-17 2,0 17-2,0 1 2,0-1 6,0-17 3,0 0-10,0 17 0,0 0-2,0-35 4,0 36-4,0-1 4,0 0 5,0-17-8,0 18 1,0-1 8,0-17-8,0-1 1,0 19-1,0-36-1,0 35 1,0-17 2,0 17-3,0 1 1,0-19 1,0-17-2,0 36 2,0-1-2,0 1 1,0-19 1,0 19-3,0-1 2,0-53 0,0 36 0,0 17 1,0 1 0,0-18 6,0 17-7,0 0-1,0 1 3,0-19-4,0 19 4,0-19-2,0-16-1,0 34 0,53-17 3,-53-18-4,0 35 2,0 0 2,18 1 69,-18-18-71,17 17 0,1 0 8,0 1 2,-1-36 13,-17 35-23,18 0 1,-1 1 53,19-1-47,-19 18-6,36-53 95,-35 36-97,0-1 33,-1 0-7,1 18-17,-1-17 0,19 17 1,-19-18-8,1 0-2</inkml:trace>
    </iact:actionData>
  </iact:action>
  <iact:action type="add" startTime="23882">
    <iact:property name="dataType"/>
    <iact:actionData xml:id="d4">
      <inkml:trace xmlns:inkml="http://www.w3.org/2003/InkML" xml:id="stk4" contextRef="#ctx0" brushRef="#br0">10336 12224 0,'-17'0'78,"-1"0"-62,36-18 273,-18 0-274,0-34 2,0 34-9,0-17-1,0-36 2,0 53-2,0-34 1,0 16 0,0-17 0,0 36 0,0-1 0,0-52 1,0 52-1,0-17 0,0 17 0,0 0-1,0-17 2,0 0-1,0-1-1,0 1 1,0 18 0,0-36-1,0 0 3,0 35-2,0-35 0,0 18-1,0-18 1,0 18 1,0-18-3,0 0 4,0 18-2,0 17-1,0-17 2,0-1-2,0 1 2,17 17-1,-17-17 1,0 18-3,18-36 3,-18 0-1,0 35 0,0 0-1,0 1 2,0-36-2,0 18 1,35-54 0,-35 1 0,18 18 0,-18 52 2,18-35-4,-18 18 2,0-36 1,0 54-2,0-19 1,17-34 1,-17 52-2,0-35 1,0 36 2,0-36-4,0 0 2,0 35 0,0-17 1,0 17-2,0 1 2,0-1 6,0-17-7,0 17 1,53-53-1,-53 19 0,0 34-1,0 0 1,0-35 1,0 18 0,0-18-3,0 18 2,0 17 0,0-52 0,0 34 0,0-16 1,0 34-2,0 0 1,0-17 1,0 17-2,0 1 2,0-1-3,0-17 12,0 17-10,0 0-1,0 1 9,0-36 1,0 35-9,0-17 415,0 17-415,0-35 1,0 36-1,0-1-1,0 1 1,0-19 16,0 19-15</inkml:trace>
    </iact:actionData>
  </iact:action>
  <iact:action type="add" startTime="26185">
    <iact:property name="dataType"/>
    <iact:actionData xml:id="d5">
      <inkml:trace xmlns:inkml="http://www.w3.org/2003/InkML" xml:id="stk5" contextRef="#ctx0" brushRef="#br0">10442 9031 0,'36'18'144,"16"-18"-138,1 17 3,18 1-2,17 0 1,0-1 2,0 1-4,-17-18 4,0 0-3,-1 18 0,-52-18 49,70 0-40,-35 0-7,17 0-2,-17 0 1,53 17 1,18-17-2,-1 0 3,1 0-2,-19 0-2,-69 0 2,-19 0 1,72 0 55,-37 0-57,19 0 2,0 0-2,-36 0 1,53 0 2,-70 0-3,35 0 2,-36 0-3,54 0 10,-54 0-7,1-17-1,0-1 0,17 18 0,-17-18 0,-1 18 0,19 0 7,-19-35-7,1 17-1,-1 18 27,1 0 17,0-17-35,17 17 0,0 0-7,-17 0-1,35 0-1,-18 0 82,-17 0-80,-1 0-2,19-18 10,-19 18-10,1 0 18,0 0-10,-1 0-8,1 0 258,35 0-257,0 0 96,-36 0-97,1-18 83,0 18-76,-1-17 308,1-1-308,-18 1 115,-18-1-112,1-17 47,17 17-57,-18 0 18,-17 1-17,17 17-2,0 0 219,1-18-210,-36 0 257,35 18-264,-35-17 1,36 17-3,-36-35 2,35 17 1,-17 18-1,17 0 1,1-18-1,-1 18 1,-17 0 222,70 18-224,0 0 1,-17-18 0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1-01-30T21:34:49.2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177">
    <iact:property name="dataType"/>
    <iact:actionData xml:id="d0">
      <inkml:trace xmlns:inkml="http://www.w3.org/2003/InkML" xml:id="stk0" contextRef="#ctx0" brushRef="#br0">4904 17762 0,'35'0'45,"-17"0"-37,34 0 0,1 0 0,-17-17 0,17 17 0,-1-18 0,37 18 1,-36 0-2,35 0 2,18 0-1,17 0-1,18 0 1,-17 0 0,-1 0 0,-17 0 0</inkml:trace>
    </iact:actionData>
  </iact:action>
  <iact:action type="add" startTime="7460">
    <iact:property name="dataType"/>
    <iact:actionData xml:id="d1">
      <inkml:trace xmlns:inkml="http://www.w3.org/2003/InkML" xml:id="stk1" contextRef="#ctx0" brushRef="#br0">13600 17515 0,'53'0'79,"-36"0"-71,54 0 0,-18 0 0,17 0 0,1 0 0,-18 0 0,-36 0 0,36-17 0,-18 17 0,-17 0 0,0-18 0,17 18 33,18 0-33,0-35-1,-18 35 2,36-18-2,17 18 2,-53 0 0,0 0-2</inkml:trace>
    </iact:actionData>
  </iact:action>
  <iact:action type="add" startTime="10840">
    <iact:property name="dataType"/>
    <iact:actionData xml:id="d2">
      <inkml:trace xmlns:inkml="http://www.w3.org/2003/InkML" xml:id="stk2" contextRef="#ctx0" brushRef="#br0">13564 14975 0,'0'-17'95,"0"-36"-87,0 18 0,0-18 1,0-36-2,0 19 1,0 17 1,-17-35-1,17 17 0,0 36 0,0-36 0,-36 36 1,36-18-3,0 36 2,0-54 0,0 36 2,0-18-4,0 35 2,0 1 0,0-1 104,18-35-64,-18 35-40,35-17 17,-17 17-17,0 1-1,-1-1 10,-17-17-10,18 17 1,0-17 0,17 17 1,-35 1-2,0-1 1,17 0 9,1 1 303,0 17-313,35 0 1,35 0 1,-53 0-2,18 0 1,18 0 1,-19 0-2,19 0 1,-53 0 0,-1-18 17,1 18-11,35 0 18,-18 0-21,36 0-4,-54 0 1,19 0-1,17 0 1,-1 0 0,-16 0 0,17 0 0,17 0-1,-35 0 2,18 0-1,0 0 1,0 0-2,-35 0 2,17 0-1,36 0-2,-36 0 3,36 0 0,17 0-2,-53 0 1,53 0 1,-70 0-1,17 0-1,-17 0 1,-1 0 24,36 0 0,-35 0-23,0 0-2,17 0 10,-17 0-11,17 0 3,18 0-1,-18 0 0,0 0 0,1 0 1,-1 0-1,-18 0-1,1 0 10,0 0-1,35 0 0,-36 0-7,19 0-3,-19 0 2,18 0 0,-17 0 0,0 0 0,52 0 1,-52 0-2,0 0 1,35 0 0,-36 0 0,71 0 1,-70 0-2,35 0 2,0 0-2,-36 0 1,36 0 1,-17 0-2,17 0 2,-18 0-1,-18 0 0,1 0 0,17 0 8,-17 0-9,35 0 0,18 18 3,17 17-3,-53-35 1,36 0 2,-54 0-3,54 0 0,-36 18 2,0-18 0,-17 0-3,35 0 18,-36 0-15,1 0-2,17 0 1,-17 0 0,17 0 0,18 0 0,-35 0 0,-36 17 241,1 1-217,17 0-25,-36 35 1,19-36 0,-1 1 0,18-1 8,-18 19-8,18-19 2,-17 54 4,17-53-6,0 34 0,0-34 0,0 17 0,-36 36 0,19-53 1,17 17 7,0-17-10,0-1 24,0 1-14,17-18 192,1-18 0,0 1-193,35-36 17,-36 35-22,1 18 27</inkml:trace>
    </iact:actionData>
  </iact:action>
  <iact:action type="add" startTime="14524">
    <iact:property name="dataType"/>
    <iact:actionData xml:id="d3">
      <inkml:trace xmlns:inkml="http://www.w3.org/2003/InkML" xml:id="stk3" contextRef="#ctx0" brushRef="#br0">17339 13829 0,'35'0'95,"36"0"-85,-36 0-4,36 0 1,-1 0 2,1 0-1,-1 0 0,-52 0 0,35 0 0,-35 0-1,-1 0 3,1 0 5,52-18-7,-34 18 0,-1 0-1,18-17 2,-18-1-1,0 18 0,18-18 0,0 18 1,0-35-2,-35 35 1,17 0 0,0-18 0,1 18 0,-1 0 0,-17 0 0,17-17 0,18 17 0,0 0 0,-36 0-1,1 0 1,17 0 9,-17 0-8,35 0-2,-36 0 2,1 0-2,0 0 2,-1 0-2,36 0 2,0 0-2,-35 0 1,17 35 0,-17-35 0,-1 0 0,36 18 0,-17-18 0,-19 0 1,1 17 0,17-17-3,-17 18 2,-1 0 0,54-18 145,-53 0-144,17 0 94,53 35-96,-17-35 2,-18 18-2,35-18 1,-18 17 1,-34-17-2,16 0 1,-34 0 16,0 0-8,17 35-8,0-35 0,-17 0 0,-36 18 192,18 0-184,0-1-8,-17 19 0,-19-1 1,19 18 14,17-36-16,-18 1 3,18 17-3,0 1 1,0-19 0,-18 19-1,18-1 3,0 0-2,0 0-1,0 18 2,0 0-2,0 0 1,0-18 0,0 1 1,0-1-2,0 18 2,0-18-2,0 36 1,0-36 0,0 18-1,0-18 2,0 1 0,0-19-2,0 18 0,0-17 2,0 53 0,0-54-2,0 1 1,0 35 8,0-18-9,0 0 1,0 1 0,0-1 0,0 35 1,0-34-1,0 17-1,0-18 3,0 0-4,0-17 2,0 35 0,0-36 1,0 1-1,-52 35 0,34-35 0</inkml:trace>
    </iact:actionData>
  </iact:action>
  <iact:action type="add" startTime="17458">
    <iact:property name="dataType"/>
    <iact:actionData xml:id="d4">
      <inkml:trace xmlns:inkml="http://www.w3.org/2003/InkML" xml:id="stk4" contextRef="#ctx0" brushRef="#br0">9543 12065 0,'53'0'19,"-18"0"-16,53 0 4,-17 0 2,-18 18-2,17-1 1,1 1 0,-1 0 1,1-1-2,17 18 2,35-17-1,1 17-1,17 1 2,-18-1-1,1 0 0,-18 1 1,0-1-3,-18-18 3,0 1-2,0 0 2,18-1-2,0 1 1,0 0 0,-18-18 0,0 0 1,0 0-1,0 0 0,-52 0 0,17 0 1,-18 0-3,18 0 3,-18 0-1,18 0 0,35 0 0,-52 0-1,34-18 2,-17 18-1,35-18 1,0 18-2,-35 0 0,35-35 2,-35 35-2,-35 0 2,70-18-1,-70 18 0,0-17 0,-1 17-1,18-18 1,-17 18 1,35-35-2,-35 17 2,17 18-1,18-17 1,17 17-3,-17 0 3,0 0-2,35 0 2,-52 0-1,17 0 1,-18 0-2,18 0 0,0 0 3,0 0-3,-36 0 2,1 0-2,70 0 1,-70 0-1,-1 0 2,19 0-2,17-18 10,-36 18-9,1 0-1,35-18 2,-36 18 64,1 0-42</inkml:trace>
    </iact:actionData>
  </iact:action>
  <iact:action type="add" startTime="20214">
    <iact:property name="dataType"/>
    <iact:actionData xml:id="d5">
      <inkml:trace xmlns:inkml="http://www.w3.org/2003/InkML" xml:id="stk5" contextRef="#ctx0" brushRef="#br0">3052 4110 0,'17'-18'45,"1"-17"-36,35 17 0,-36-17-1,19 17-1,17 1 0,17-54 2,-17 18-2,18 53 1,-1-17 1,-17 17-2,18 0 2,-1-18-1,18 0 0,18 18-1,0 0 2,-18 0-1,-17 0-1,-1 0 2,-17 0-1,35 0 1,-17 0-2,0-17 1,-19 17 0,-16-18 0,17 18 0,-18 0-1,36-35 2,-19 0-2,-16 35 1,17 0 1,-18-18-2,18 18 2,0 0-1,-18 0-1,18 0 4,-18 0-5,18-35 1,18 35 2,-36 0 0,0 0-3,53-36 3,-35 36-2,18 0 2,-18 0-2,0 0 0,35-17 4,-35 17-5,-18-18 3,-17 18-1,70-18 1,-70 18-3,35 0 3,-36-35-2,18 18 2,18-19-2,-17 36 2,34-53-2,-17 53 2,0 0-1,0 0-1,-18 0 3,0 0-3,-17 0 1,53-17 0,-36 17 0,18 0 1,-18-18-3,53 0 3,-17 1-2,-36-1 1,-17 0 2,35-17-4,-18 0 3,36 17-1,-54 18 0,71-17 0,-70-1-1,35 18 2,-18 0-1,1-53 1,34 35-2,-35 18 1,1 0 1,-1 0-2,35 0 0,1 0 2,0 0-2,-36 0 2,35 0-2,1-17 1,17 17 0,-35 0 0,35-18 1,-52 18-1,34 0-1,-17 0 2,18-17-1,-36-1 0,0 18 0,18-18-1,0 18 1,-18-17 0,-17 17 0,0 0 2,52 0-3,-52 0 0,-1 0 1,54 0 2,-53 0-3,17 0 3,18 0-4,17 0 1,1 0 2,17 0-2,0 0 2,-17 0-1,-1 0 0,-52-18-1,70 18 2,-53 0-2,36 0 1,-36-18 0,1 1 1,-1 17-2,18 0 3,-18-18-4,36 0 2,-1 18 0,-17-17 1,35-1-1,-35 1 1,0-19-3,35 19 2,-35 17 0,18-18 0,-1 0 0,-17 1 0,18 17 1,-36-36 0,53 1-3,-52 0 3,-1 17-2,0 1 3,36-36-2,-18 17 0,-36 19 0,1-1-2,-1 0 3,36 18-1,-17-17 0,-19-1 0,1 18 0,17 0-1,36 0 2,-54 0-2,36 0 3,36 0-2,-37 0-1,-16 0 1,34 0-1,-34 0 3,16 0-1,1 0-3,-35 0 1,17 0 3,-17 0-2,17 0-1,-17-35 1,35 17-1,-18 18 2,18 0-2,-35 0 2,52-17 0,-52 17-2,17 0 1,36 0 0,-54 0 0,36 0 0,-35 0 0,17 0-1,36 0 2,-36 0-1,0 0-1,18 0 1,-35 0 0,17 0 1,-17 0-2,-1 0 1,1 0 0,17 0 1,1 0-2,-19 0 1,1 0 1,-1 0-1,19 0 1,-19 0-3,1 0 3,17 0-2,1 0 1,-1 0 0,18 0 0,0 0 1,-18 0-1,18 0 1,35 0-1,-53 0 0,18 0 0,0 0 0,0 0-3,-18 0 4,36 0 0,-18-36-2,-18 36 1,18-35 2,-18 17-3,-17 18 0,17-17 1,1-18 1,-1 35-2,-18-18 1,19-17 0,-1 17 1,-17 18-2,-1-18 3,1 18 4,35-35-6,0 35 0,-18 0 0,18-18 0,-35 18 2,52-17-4,-35 17 4,18-18-2,-35 18 1,35-35 2,-18 17-5,36 1 2,-36 17 2,18-71-3,17 53 1,-34 1-2,52-36 3,-35 53-1,17-18 0,19 1 1,-19-1 0,1 18-3,-18-18 2,0 18 0,35-17 0,-53-1 0,0 18 1,18-71-1,-35 54 0,52-1 0,-52 1 1,0-36-2,-18 35 2,35 0-2,-17 18 1,-1 0 0,19-17-1,-19 17 81,18 0-79,18 0 0,18 0-1,-53 0-1,34 0 0,-34 0 2,53 0-1,-18 0-1,-36 0 1,54 0 1,-54 0-1,1 0-1,0 0 3,17 0-2,-17 0-2,-1 0 4,1 0 6,70 0-8,-53 0 0,54 35-2,-37-17 4,1-1-4,18 19 3,-1-1-1,-34 0 0,-1 0-1,-17-35 2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1-01-30T21:35:13.0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752">
    <iact:property name="dataType"/>
    <iact:actionData xml:id="d0">
      <inkml:trace xmlns:inkml="http://www.w3.org/2003/InkML" xml:id="stk0" contextRef="#ctx0" brushRef="#br0">17022 11571 0,'0'18'143,"0"-1"-129,0 1-6,0 35 0,-18-35 1,0-1 0,18 36 7,0-35-10,0 17 4,0 18-4,-17-35 2,17-1 9,0 19-9,0-1 15,0-18-14,0 1 14,-18 0-6,0 17-1,18-17-9,0-1 1,0 1 2,0 0-3,0 17 0,-17 0 2,17-17-2,-36-1 1,19-17 1,17 18 192,-18 53-194,18-54 1,-17 19 13,17-19-13,0 1 0,0-1 0,-18 1 0,18 0-2,0-1 2,0 1 8,0 0 1,0 35 48,0-36-57,-18 1 0,1 17-2,-1-17 3,18 17-1,0 0-1,0-17 3</inkml:trace>
    </iact:actionData>
  </iact:action>
  <iact:action type="add" startTime="8445">
    <iact:property name="dataType"/>
    <iact:actionData xml:id="d1">
      <inkml:trace xmlns:inkml="http://www.w3.org/2003/InkML" xml:id="stk1" contextRef="#ctx0" brushRef="#br0">15522 6033 0,'0'35'5,"0"-18"5,0 19-4,0-19 2,18 36 1,-18-35-2,0 17 1,0-17 0,0 52 2,0-34-4,0-1 3,0-17-2,0-1 2,18 36-2,-18-35 2,52 35 6,-34-36-6,0 1-2,-18 35 9,0-35-9,17-1 2,-17 18-1,18 1 1,-18-19-2,0 19 1,0-19 0,0 1 0,0 0 0,0 17 2,0-18-4,18 36 3,-18-35-2,0 0 2,0-1-2,0 1 1,17 0 64,1-18-64</inkml:trace>
    </iact:actionData>
  </iact:action>
  <iact:action type="add" startTime="9727">
    <iact:property name="dataType"/>
    <iact:actionData xml:id="d2">
      <inkml:trace xmlns:inkml="http://www.w3.org/2003/InkML" xml:id="stk2" contextRef="#ctx0" brushRef="#br0">17339 6668 0,'18'0'94</inkml:trace>
    </iact:actionData>
  </iact:action>
  <iact:action type="add" startTime="10336">
    <iact:property name="dataType"/>
    <iact:actionData xml:id="d3">
      <inkml:trace xmlns:inkml="http://www.w3.org/2003/InkML" xml:id="stk3" contextRef="#ctx0" brushRef="#br0">18962 6562 0</inkml:trace>
    </iact:actionData>
  </iact:action>
  <iact:action type="add" startTime="11712">
    <iact:property name="dataType"/>
    <iact:actionData xml:id="d4">
      <inkml:trace xmlns:inkml="http://www.w3.org/2003/InkML" xml:id="stk4" contextRef="#ctx0" brushRef="#br0">12806 6597 0,'0'35'30,"0"-17"-21,-18 35-1,18-36-1,0 1 1,0 35 0,0-18 0,0 1 0,0-19 2,0 36-4,0-35 2,0 17 1,0-17-2,0 35 1,0-18 1,0 18-2,0-18 1,0-17 1,0 35-2,0-36 1,0 1-1,0 0 2,0 17 0,0-18-2,0 19 3,0-19-3,0 36 0,0-35 2,0 17-2,0-17 1,0-1 0,18 72 8,-18-72-6,0 19-3,17-1-1,19 18 4,-36-18-3,0 18 2,0 18-3,17-54 3</inkml:trace>
    </iact:actionData>
  </iact:action>
</iact:actions>
</file>

<file path=ppt/ink/inkAction1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1-01-30T21:35:25.6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720">
    <iact:property name="dataType"/>
    <iact:actionData xml:id="d0">
      <inkml:trace xmlns:inkml="http://www.w3.org/2003/InkML" xml:id="stk0" contextRef="#ctx0" brushRef="#br0">11359 17198 0,'18'0'16,"17"0"0,-17 0-9,0 0 2,-1 0-2,1 0 1,70 0 1,-70 0-1,35 0-1,35 0 2,-53 0-1,-17 0 0,52 0 0,-52 0 0,0 0 1,17 0-3,-17 0 2,-1 0 0,1 0 0,52 0 0,-52-35 0,0 17 1,35 18 7,-18-18-8,-18 1-1,19 17 26,-19 0-26</inkml:trace>
    </iact:actionData>
  </iact:action>
  <iact:action type="add" startTime="6717">
    <iact:property name="dataType"/>
    <iact:actionData xml:id="d1">
      <inkml:trace xmlns:inkml="http://www.w3.org/2003/InkML" xml:id="stk1" contextRef="#ctx0" brushRef="#br0">13899 12083 0,'53'0'190,"-35"0"-182,17 0 0,18 0-1,0 0 2,0 0-1,0 0 0,0 0 0,35 0 0,-35 0 0,-35 0 0,70 0 1,-71 0-2,19 0 2,-1 0 79,36 0-80,-36 0 0,-18 0 1,1 0-3,0 0 4,-1 0-4</inkml:trace>
    </iact:actionData>
  </iact:action>
  <iact:action type="add" startTime="8909">
    <iact:property name="dataType"/>
    <iact:actionData xml:id="d2">
      <inkml:trace xmlns:inkml="http://www.w3.org/2003/InkML" xml:id="stk2" contextRef="#ctx0" brushRef="#br0">18627 6914 0,'53'0'116,"-36"0"-109,71 0 0,1 0 1,-36 0-1,-1 0 1,37 0 1,-19 0-1,36 0-1,35 0 2,0 0-1,0 0 1,-17 0-2,-89 0 1</inkml:trace>
    </iact:actionData>
  </iact:action>
  <iact:action type="add" startTime="10432">
    <iact:property name="dataType"/>
    <iact:actionData xml:id="d3">
      <inkml:trace xmlns:inkml="http://www.w3.org/2003/InkML" xml:id="stk3" contextRef="#ctx0" brushRef="#br0">13476 7003 0,'-18'-18'95,"89"-17"-80,-18 35-5,0 0-3,0 0 0,35 0 1,-17 0 0,17 0 1,0 0-1,-18 0 0,1 0 0,-36 0-1,36-18 1,-53 18 16,-1 0-16,71 0 1,-35 0 0,18 0-1,17 0 0,-35 0-1,17 0 2,-17 0-3,18 0 3,0 0-1,-54 0-1,1 0 1</inkml:trace>
    </iact:actionData>
  </iact:action>
  <iact:action type="add" startTime="12629">
    <iact:property name="dataType"/>
    <iact:actionData xml:id="d4">
      <inkml:trace xmlns:inkml="http://www.w3.org/2003/InkML" xml:id="stk4" contextRef="#ctx0" brushRef="#br0">5539 6932 0,'53'0'110,"-36"0"-102,36 0 16,0 0-17,0 0 1,17 0 1,1 0-2,17 0 1,-17 0 1,-36 0-1,53 0-1,-52 0 1,52 0 96,-71 0-96,54 0 0,-53 0 2,34 0-4,-34 0 3,0 0 62,-1 0-63,36 0 0,0 0 0,0 0 112,-35 0-111,-1 0-1,36 0 0,-17 18 16,-19-18-16,1 0 0,0 0 0,17 0 0,-18 0-1,19 0 18,-19 0-18,36 17 2,-17 1-1,34 17-1,-35-17 1,-17 0 1,17-18-2,-17 17 2,0-17 24,-1 0-3,36 0-12,-35 0-12</inkml:trace>
    </iact:actionData>
  </iact:action>
</iact:actions>
</file>

<file path=ppt/ink/inkAction1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1-01-30T21:35:40.98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424">
    <iact:property name="dataType"/>
    <iact:actionData xml:id="d0">
      <inkml:trace xmlns:inkml="http://www.w3.org/2003/InkML" xml:id="stk0" contextRef="#ctx0" brushRef="#br0">17903 9472 0,'-17'-53'14,"-36"18"-5,-18-18-1,36 18-1,-53-18 1,17 35 0,18-17 1,1 0-1,-37-18 1,36 35-3,-35-17 4,0-1-4,-18 1 2,0 18 1,18-19-1,0 19-1,0-1 2,0 18-1,52 0-1,-17 0 0,-17 0 1,17 0 1,0 0-1,0 18 0,0 17 0,18-17 0,-36 34 0,54-34 0,-54 35 1,36-18-2,0 1 2,-1 34-2,19-35 1,-1 18 2,-17-17-4,17-1 2,-17 18 1,35-36-1,-35 72 0,17-54-1,0 0 3,18 0-3,0-17 0,0 17 1,0 1 1,0-1-1,0 0-1,0-17 2,0 17-2,0 0 2,0-17-1,0 0 8,0-1-9,18 1 1,0 17-1,34 1 1,1-1 0,36 35 2,-37-52-3,1 17 3,36 1-4,-19-1 2,-17-18 0,18 19 0,17-1 0,0 0 0,18-17 1,-18 0-2,0-1 1,0 1-1,1-18 3,-1 0-3,-18 0 1,1 0 0,-1 0 1,-52 0-1,0 0-1,35 0 2,-36 0-1,36 0-1,-35 0 2,17-18-2,0 1 3,36-36-4,-53 35 2,17 0 0,-17 18 1,34-35-2,-34 17 1,0 18 0,52 0 9,-34-52-10,-19 34 1,18 0 8,-17 18-6,35-35-4,-18 17 2,-17 1 0,17 17 7,18 0-7,-35-18 2,-1 0-3,1-17 2,-18 18-2,18-1 2,-1-17 7,1 17-8,-18-17 0,18 17 0,17-17-1,-17 17 2,-18-35-3,0 18 3,17-18-1,-17 35 0,0-17 0,0 17 1,0-17-1,0-18-1,0 36 1,0-1 0,0-35 0,0 35 0,0-34-1,0 34 2,0 0-1,0 1 0,0-1-1,0 0 4,0 1-4,0-1 8,-17-17 98,-19 17-106,1 1 1,17 17 0,-35 0 1,36 0-2,-36-36 3,18 36-3,17 0 2,0 0-3,-17 0 4,-18-17-4,35 17 2,-34 0 0,16-18 0,19 18 1,-54-35 15,53 17-17,-34 0 1,34 1 0,0 17 1,-35-18-2,36 0 1,-19 18 0,19 0 0,-1 0 0,-70 0 289,70 0-289,1 0-2,-1 0 3,-17 0 47,17 0-47</inkml:trace>
    </iact:actionData>
  </iact:action>
  <iact:action type="add" startTime="8572">
    <iact:property name="dataType"/>
    <iact:actionData xml:id="d1">
      <inkml:trace xmlns:inkml="http://www.w3.org/2003/InkML" xml:id="stk1" contextRef="#ctx0" brushRef="#br0">15487 9948 0,'35'0'175,"18"0"-167,-35 0 17,-1 0 55,1 0-71,0 0-3,-1 0 3,54 0 63,-53 0-65,-1 0 1,1 0 1,-1-17-1,1 17 87,17 0-87,-17 0-1,35 0 1,-18 17 1,-17-17-1,-1 0-1,19 0 2,-1 0-1,-17 0-1,-1 18 66,1-18-66,17 18 1,1-18 0,-19 17 0,36-17 9,-18 53-8,-17-53 14,17 0-7,-17 0-8,0 18 0,17-18 9,-18 17-11,36-17 4,-35 0-2,0 18-1,-1-18 1,36 0 0,-18 0 0,-17 0 0,0 18 24,17-1-16,-17-17-7,35 0-2,-36 0 1,1 0-1,0 0 3,-1 0 61,1 0-53,17 0-12,0 0 2,-17 0 0,0 0 1,-1 0 6,19 0 2,-19 0-11,1 0 4,-1 0 22,1 0-16,35 0 0,-35 0-8,-1 0 16,1 0-10,0 0-5,17 0 1,-18 0-3,1 0 0,17 0 10,-17 0-10,0 0 2,17 0 23,-17 0-25,-1 0 17,1 0-16,0 0 1,34 0-1,-16 0-1,-19 0 3,1-17-4,17 17 43,-17 0-41,0 0-1</inkml:trace>
    </iact:actionData>
  </iact:action>
  <iact:action type="add" startTime="11968">
    <iact:property name="dataType"/>
    <iact:actionData xml:id="d2">
      <inkml:trace xmlns:inkml="http://www.w3.org/2003/InkML" xml:id="stk2" contextRef="#ctx0" brushRef="#br0">17745 9349 0,'0'17'110,"0"1"-94,0 0 0,-18-1 0,0 1-8,18-1 0,0 1 0,0 17 0,0-17 0,-35 0 1,35 17-1,-35-17 0,17 34 0,18-16 0,0-19 1,0 36 95,0-35-96,-17 0 15,17-1-15,0 1 0,-18 17-1,18-17 1,0-1 2,0 1-3,0 17 8,0-17-7,0 17 160,0-17-160,0 17 96,0-17-95,0 17 15,0-17-16</inkml:trace>
    </iact:actionData>
  </iact:action>
  <iact:action type="add" startTime="14284">
    <iact:property name="dataType"/>
    <iact:actionData xml:id="d3">
      <inkml:trace xmlns:inkml="http://www.w3.org/2003/InkML" xml:id="stk3" contextRef="#ctx0" brushRef="#br0">19332 2752 0,'18'-18'6,"52"36"11,1-1-9,17 1 1,-35 0-3,35 17 3,18 0-1,0 18 0,0-18-1,-18 18 3,0-17-2</inkml:trace>
    </iact:actionData>
  </iact:action>
</iact:actions>
</file>

<file path=ppt/ink/inkAction1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1-01-30T21:35:55.73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128">
    <iact:property name="dataType"/>
    <iact:actionData xml:id="d0">
      <inkml:trace xmlns:inkml="http://www.w3.org/2003/InkML" xml:id="stk0" contextRef="#ctx0" brushRef="#br0">18521 1199 0,'0'18'23,"17"0"100,-17-1-114,18 36-3,-18-35 4,0 0-2,0 34 7,0-16-5,18-19-4,-18 19 10,0-19-8,0 1 0,0 0 8,0-1-7,0 19 30,0-19-30,0 18 0,0-17-2,0 53 0,0-36 1,17 0 0,-17-17 0,0-1-1,0 1 3,0 0-1,0 17 5,0-17-5,0-1-2,0 1 10,0 0-1,0 17-8,53 18 0,-35-36-1,-18 1 2,0 17-1,0-17-1,0 0 10,0-1-10,0 19 3,0-19-3,0 1 1,0 35-1,0-36 1,18 36 0,-18 0 0,0-35 2,0 17-4,0-17 2,0 17 18,0-17-20,0-1 2,0 1 104,0 0-103,0 17-2,0-18 2,0 1-2,0 0 9,0 17-7,0 0-2,0-17 2,17 35-2,-17-35 1,0-1 1,0 1-1,0-1 0,18 1 8,-18 17 62,0-17-68,0 0-4,0-1 3,0 1 0,18 70-3,-1-70 4,-17 35-3,18-18 1,-18-17 0,0 34 1,35-34-1,-35 53-1,0-54 2,18 19-3,-18-19 2,0 1 81,0 17-73,0 0-7,0 1-2,0-19 2,35 36-2,-17-35 1,-1 52 1,-17-52-2,0 17 1,0-17 1,0 35-1,0-35 0,0 17-1,0-18 1,0 36 32,0-35-31,0 17 173,0-17-173,0 0 16,0-1-18,0 1 2,18 17 246,-18-17-247,0-1 0,18-34 409,34-18-410,-34 17 18,0-17 54,-18 17-71,0 0 0,17 1 8,19-19 1,-19 19-9,1-1 1,-18 0 21,18 1-13,17-1 30,-18 18-39,1 0 0,0-17 24,-18-1 48,17-17-62,-17 17-12,0 36 146,-17 17-119,17-17-25,-36-18-2,19 0 4,-1 17-3,18 1 10</inkml:trace>
    </iact:actionData>
  </iact:action>
  <iact:action type="add" startTime="8735">
    <iact:property name="dataType"/>
    <iact:actionData xml:id="d1">
      <inkml:trace xmlns:inkml="http://www.w3.org/2003/InkML" xml:id="stk1" contextRef="#ctx0" brushRef="#br0">18891 4145 0,'0'-17'111,"0"-19"-104,-35 1 1,17 17 0,-70-17 0,35 0 2,-17-36-4,-1 18 2,1 18 0,-1 0 2,0-18-2,1 0 0,-1 0 0,54 35 0</inkml:trace>
    </iact:actionData>
  </iact:action>
  <iact:action type="add" startTime="10400">
    <iact:property name="dataType"/>
    <iact:actionData xml:id="d2">
      <inkml:trace xmlns:inkml="http://www.w3.org/2003/InkML" xml:id="stk2" contextRef="#ctx0" brushRef="#br0">16563 5274 0,'53'0'12,"-18"0"-10,0 0 7,18 18-3,-17-1 4,-19-17-3,36 18 1,-18 17 1,1-17 0,-19-18-3,1 0 59,17 18-49,-17-18-8,0 0 0,17 0 7,-18 0-7,1 0 0,17 0 0,-17 0 1,0 0-2,17 0 3,-17 0-3,17 17 1,-18-17-1,1 0 0,0 0 11,-1 0-2,19 0-9,-19 0 82,19 0-73,-19 0-9,19 0 1,-19 0 0,1 18-1,-1-1 172,1 19-19,-18-19-153,18 1 1,-18 0 8,53 17-9,-36-17 1,1-1 9,0 1-1,-1 35-1,-17-36-6,18 1 46,17 0-34,0-1-14,-17 19 1,-18-19 0,18 1 0,-1-1 8,36 19 66,-35-19-76,-1 1 2,36 0 0,18-1 1,0 36-2,-19-17 1,-34-19 0,35 18 0,-18-17 1,-17-18-2,17 18 1,-17-1 258,17 19-252,-17-19-6,35 19 0,-36-19 0,1 1 1,0-1-2</inkml:trace>
    </iact:actionData>
  </iact:action>
  <iact:action type="add" startTime="12723">
    <iact:property name="dataType"/>
    <iact:actionData xml:id="d3">
      <inkml:trace xmlns:inkml="http://www.w3.org/2003/InkML" xml:id="stk3" contextRef="#ctx0" brushRef="#br0">18292 6191 0,'-18'-17'30,"18"-19"-14,0 19-7,-35-19-2,35 19 3,0-54-2,0 54-2,-36-36 4,36 35-3,0-17 1,0-1 1,0 1-1,0 18-1,0-36 1,0 17 0,0 19 16,0-19-8,0 19-7,0-1 64,0 1-59,0-1 147,0-17-145,0 17-9,0 0 2,0-35 7,0 36-8,0-36-1,0 35 1,0 1 240,36 17-232,-19 0-7,1 0-2,0 35 9,34-35-6,19 35-4,-53-35 2,35 0 1,-36 0-1,18 0 0,-17 0-1,53 0 2,-54 0-2,19 0 3,-19 0-3,1 0-1,0 0 4,-1 0 62,18 0-57,-17 0-5,0 0-2,17 0 7,-17 0-6,-1 0-3,1 0 2,0 0 0,34 0 8,-34 0-6,0 0 76,-1 0-53,19 0-18,-19 0-6,1 0 318,52 0-226,-52 0-94,0 18 97,-1-1-7,1 1-87,-18 0 269,0-1-264,0 19-8,0-1 2,0-17-1,0-1 33,0 18-26,0-17-7,0 0 32,-18 35-24,18-36-8,-17 1 48,17 0-40,0-1 0,-18 1 0,18-1 0,0 19-9,0-1 1,-35-17 1,35 52-2,0-52 2,0 17-1,0 0-1,-18 18 3,18-35-2,-17 17 0,-1-17-2,18 0 19</inkml:trace>
    </iact:actionData>
  </iact:action>
</iact:actions>
</file>

<file path=ppt/ink/inkAction1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1-01-30T21:36:11.2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7136">
    <iact:property name="dataType"/>
    <iact:actionData xml:id="d0">
      <inkml:trace xmlns:inkml="http://www.w3.org/2003/InkML" xml:id="stk0" contextRef="#ctx0" brushRef="#br0">2611 8326 0,'0'17'78,"17"-17"-62,36 0-8,-18 0 0,-17 0 0,35 0 0,-18 0 0,36 0 0,-54 0 0,19-53 0,-19 36 0,36 17 1,-17-18-2,-19 0 1,1-17 1,-1 17-2,1 1 2,0-1-1,-1 18 7,1-17 1,17-1-7,-17-17-1,-18 17-2,18 18 3,-1 0-1,1-18 0,-1 1 8,1 17 16,0 0 17,17-18-34,-17 0-8,-1 1 18,1 17 41,17-18-52,-17 18-5,0-17-2,-1-1 10,18 0-9,-17 1 0,17-1 7,-17 18-7,-18-35 33,0 17-33,18 0-1,17 1 106,-17 17-106,-1-36 2,-17 19-2,35 17 86,-17 0-86,0-18 0,-1 18 11,1 0 13,0-17-23,-1-1 15,-17 0 251,-17 18-268,-1 0 4,0 0 5,-35 0 1,36 0-8,-1 0 18,1 0-21,-19 0 21,19 0-19,-1 0 50,-17 0-41,17 0-8,0 0-1,54 18 202,-19-18-201,1 18-1,0-18 9,17 0 48,-17 0-55,-1 0-2,1 0 121,17 0-96,-17 0-24,17 0 0,-17 0 0,-1 0-1,1 52 331,-18-34-330,0 0-2,-18-1 11,18 1 0,-17 0-2,-36-18 387,35 0-397</inkml:trace>
    </iact:actionData>
  </iact:action>
</iact:actions>
</file>

<file path=ppt/ink/inkAction1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1-01-30T21:36:46.1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030">
    <iact:property name="dataType"/>
    <iact:actionData xml:id="d0">
      <inkml:trace xmlns:inkml="http://www.w3.org/2003/InkML" xml:id="stk0" contextRef="#ctx0" brushRef="#br0">2346 6597 0,'18'-18'48,"52"18"-41,-35 0 2,-17 0-1,35 0-1,0 0 1,-18 0 0,-17 0-1,17 0 2,0 0 0,1 0-1,-19 0-2,1 0 3,35 0 11,-18 0-16,36 0 21,-54 0-17,1 0 1,0 0-1,17 0-2,-17 0 2,-1 0 0,18 0 8,-17 0-7,17 0-1,-17 0 0,0 0-1</inkml:trace>
    </iact:actionData>
  </iact:action>
  <iact:action type="add" startTime="7698">
    <iact:property name="dataType"/>
    <iact:actionData xml:id="d1">
      <inkml:trace xmlns:inkml="http://www.w3.org/2003/InkML" xml:id="stk1" contextRef="#ctx0" brushRef="#br0">5821 6227 0,'0'17'19,"35"1"137,-17-18-149,35 0 2,-36 0 0,1 0 3,0 0-4,-1 0 12,19 0-6,-19 0-5,1 0-2,17 0 10,-17 0-9,-1 0 1,19 0 6,-19 0-7,1 0 0,0 0 40,-1 0-41,36 0 6,-35 0-5,-1 0 1,1 0-2,17 0 2,-17 0-3,0 0 2,-1 0 2,18 0 10,-17 0-13,17 0 165,-17 0-165,0 0 34,-1 0-25,1 0-9,17 0 14,-17 0-12</inkml:trace>
    </iact:actionData>
  </iact:action>
  <iact:action type="add" startTime="10147">
    <iact:property name="dataType"/>
    <iact:actionData xml:id="d2">
      <inkml:trace xmlns:inkml="http://www.w3.org/2003/InkML" xml:id="stk2" contextRef="#ctx0" brushRef="#br0">9278 6597 0,'0'-18'114,"35"18"-99,1 0-7,-19 0 1,19 0 0,-1 0-2,-18 0 0,72 0 2,-72 0-1,1 0 20,17 0-12,-17 0-9,35 0 62,-36 0-60,36 0 13,-35 0-12,17 0 1,-17 0-2,0 0-2,17 0 52,-18 0-50,19 0-2,-1 0 1,0 0 80,-17 0-80,17-17 0,-17 17 0,17-18 5,-17 18-4,-1-35 75,-17 17-78,18 18 7,17 0-4,53 0-1,-52-35-2,-1 35 3,-17 0-2,17 0 3,0 0-3,1 0 93,-19 0-92,36 17 3,0 1-2,35 0-2,0-1 2,1 19-2,-54-19 1,-18-17 0,36 18 0,-17-18 1,-19 0-1,54 0 96,-53 0-96,17 0 0,0 0-1,36 18 1,-18-18 2,-36 0-4,1 0 10</inkml:trace>
    </iact:actionData>
  </iact:action>
  <iact:action type="add" startTime="12887">
    <iact:property name="dataType"/>
    <iact:actionData xml:id="d3">
      <inkml:trace xmlns:inkml="http://www.w3.org/2003/InkML" xml:id="stk3" contextRef="#ctx0" brushRef="#br0">7091 3069 0,'17'0'99,"1"0"-83,0 0-9,35 0 0,0 0 3,-36 0-2,36 0 0,-18 0-1,18 0 2,-17 0-2,-19 0 1,1 0 0,17 0-1,-17 0 49</inkml:trace>
    </iact:actionData>
  </iact:action>
  <iact:action type="add" startTime="15747">
    <iact:property name="dataType"/>
    <iact:actionData xml:id="d4">
      <inkml:trace xmlns:inkml="http://www.w3.org/2003/InkML" xml:id="stk4" contextRef="#ctx0" brushRef="#br0">15381 6050 0,'35'-17'175,"-17"17"-168,0 0 2,17 0-2,-17 0 3,17 0-3,-17 0 15,-1 0 44,18 0-51,-17 0-7,0-18 0,17 18 24,-17 0-24,17-18 1,-17 18 0,-1 0-3,1 0 25,-1 0-14,19 0-1,-19 0-9,36 0 198,-35 0-198,35 0 2,-36 0 0,19 0-1,-19 0-1,54 0 33,-53 0-32,17 0 0,-17 0 0,-1 0 1,18 0 37,-17 0-37</inkml:trace>
    </iact:actionData>
  </iact:action>
  <iact:action type="add" startTime="18583">
    <iact:property name="dataType"/>
    <iact:actionData xml:id="d5">
      <inkml:trace xmlns:inkml="http://www.w3.org/2003/InkML" xml:id="stk5" contextRef="#ctx0" brushRef="#br0">12294 16475 0,'71'0'18,"-53"0"-6,-1 0 4,18 0 0,-17 0-8,17 0 0,-17 0 2,0 0-3,-1 0 1,1 0 0,17 0-1,0 0 1,1-18 1,-1 18-1,-17 0-1,-1-18 2,1 18 5,0 0 2,34 0 82,-34 0-90</inkml:trace>
    </iact:actionData>
  </iact:action>
  <iact:action type="add" startTime="20683">
    <iact:property name="dataType"/>
    <iact:actionData xml:id="d6">
      <inkml:trace xmlns:inkml="http://www.w3.org/2003/InkML" xml:id="stk6" contextRef="#ctx0" brushRef="#br0">7073 15399 0,'53'0'31,"-35"0"-24,-1 0 2,36 0-2,-17 0 0,-1 0 2,18 0-1,-36 0 0,36 0-1,0 0 3,-17 0-2,-19 0-2,18 0 2,18 0 1,-17-18-2,-19 18 2,1 0-1,0 0-1,-1 0 1,36 0 10,-35 0-11,17 0 2,-17 0-2,-1-18 210</inkml:trace>
    </iact:actionData>
  </iact:action>
  <iact:action type="add" startTime="22542">
    <iact:property name="dataType"/>
    <iact:actionData xml:id="d7">
      <inkml:trace xmlns:inkml="http://www.w3.org/2003/InkML" xml:id="stk7" contextRef="#ctx0" brushRef="#br0">9049 9366 0,'-36'0'32,"19"0"-25,-36 18 2,35-18-1,-35 35-1,36-17 2,-1-1-1,-17 36 23,17-35-22,1 0 1,-1 52 20,18-52-22,0-1 16,-53 54-16,53-53 15,-18 35 25,18-36-38,0 19 13,0-19-15,0 1 80,71-1-56,-53-17-24,-1 0 1,1 0 6,-1 18 2,1-18-1,35 0-2,-35 0-5,-1 0 1,1 0-4,0 0 1,34 0 74,-34 0-72,35 0-2,-35 0 1,35 0 16,-36 0-15,1 0 31,17 0-25,0 0-6,-17 0 13,35 0 43,-35 0-57,-1-53 95,-17 36-94,0-1 31,0 0-24,0 1 0,0-1 0,18 0 1,-18 1 109,0-1-108,0-17 125,0 17-136,0 0 17,0-17 75,0 18-93,0-1 1,-35-35 138,17 35-137,-17-17 79,17 17-78,0 1 78,-17-1-71,18 18-6,-1 0 47,-17-17-50,17 17 17,0-18-17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1-01-30T21:32:39.3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576">
    <iact:property name="dataType"/>
    <iact:actionData xml:id="d0">
      <inkml:trace xmlns:inkml="http://www.w3.org/2003/InkML" xml:id="stk0" contextRef="#ctx0" brushRef="#br0">18697 10936 0,'-17'0'95,"17"-18"-64,0 1-15,-36-36-7,36 35-2,-17-35 2,-1 18-1,18 0-1,-18 0 1,18 17 0,0 0 1,0 1 0,-53-19-2,53 19 1,0-1 69,-17 0-71,17 1 2,-18-18 2,18 17-3,-17-35 0,-1 35 1,0-17 1,18 17 95,0 1-97,0-19 1,0 19 1,0-18-2,0 17 1,0-35 1,0 35-1,0 1 0,0-36 0,0 35 0,0 1 0,0-1 0,0-17 0,0 17-1,0 0 10,0 1-9,0-19 1,0 19-2,0-1 0,0 1 1,0-1 0,0-35 1,0 35-1,0 1 0,0-19-1,0 19 0,0-1 1,0 0 3,0 1-5,0-18 1,0-1 2,0 19-2,0-1 2,0-17 0,0-1-2,0 19 2,0-36-2,-17 18 1,17 17 1,0-17-2,0 17 2,-18-17-2,18 0 2,0 17-3,0-17 5,0 17-5,0 0 2,-35-17 9,35 17-10,0 1 1,0-1 9,0-17 46,0 17-54,0 1-1,17-1 24,-17 0-25,18 1 17,0-1-16,-18 0 33,0 1-34,0-36 2,0 35-2,0 1 2,0-19-2,17 19 2,-17-19-1,0 19-1,0-1 2,0-35-2,0 36 1,0-1 33,0 0-35,0 1 3,0-36 7,0 35-8,0 0 1,0-35 6,0 36-7,0-1 0,0 1 8,0-1 1,0-17-1,0 17-10,0-17 163,0 17-161,0 0 0,0-34 8,0 34-7,0-17 62,0 17-63,-17 53 400,17-17-400,-53 0 0,0 17-1,35-18 1,-17 19 2,-18-1-3,0-17 1,18-1-1,-36 19 2,18 16-1,36-34 1</inkml:trace>
    </iact:actionData>
  </iact:action>
  <iact:action type="add" startTime="8828">
    <iact:property name="dataType"/>
    <iact:actionData xml:id="d1">
      <inkml:trace xmlns:inkml="http://www.w3.org/2003/InkML" xml:id="stk1" contextRef="#ctx0" brushRef="#br0">18450 8167 0,'18'-18'148,"-18"36"-118,0-1-13,18 1 14,-18 0-15,0 17 16,0-17-23,17-1 14,18 1-7,-17-18-8,0 18 33,-18 17 23,0-18-57,0 1 130,17 0-130,-17 17 19,0-17-19,0 17 0,0-17 2,0-1 399,0 1-391,18 0-2,0-18-8</inkml:trace>
    </iact:actionData>
  </iact:action>
  <iact:action type="add" startTime="11584">
    <iact:property name="dataType"/>
    <iact:actionData xml:id="d2">
      <inkml:trace xmlns:inkml="http://www.w3.org/2003/InkML" xml:id="stk2" contextRef="#ctx0" brushRef="#br0">17974 9648 0</inkml:trace>
    </iact:actionData>
  </iact:action>
  <iact:action type="add" startTime="12227">
    <iact:property name="dataType"/>
    <iact:actionData xml:id="d3">
      <inkml:trace xmlns:inkml="http://www.w3.org/2003/InkML" xml:id="stk3" contextRef="#ctx0" brushRef="#br0">18750 9631 0,'18'0'49</inkml:trace>
    </iact:actionData>
  </iact:action>
  <iact:action type="add" startTime="12876">
    <iact:property name="dataType"/>
    <iact:actionData xml:id="d4">
      <inkml:trace xmlns:inkml="http://www.w3.org/2003/InkML" xml:id="stk4" contextRef="#ctx0" brushRef="#br0">19491 9648 0</inkml:trace>
    </iact:actionData>
  </iact:action>
  <iact:action type="add" startTime="13628">
    <iact:property name="dataType"/>
    <iact:actionData xml:id="d5">
      <inkml:trace xmlns:inkml="http://www.w3.org/2003/InkML" xml:id="stk5" contextRef="#ctx0" brushRef="#br0">20179 10231 0</inkml:trace>
    </iact:actionData>
  </iact:action>
  <iact:action type="add" startTime="14645">
    <iact:property name="dataType"/>
    <iact:actionData xml:id="d6">
      <inkml:trace xmlns:inkml="http://www.w3.org/2003/InkML" xml:id="stk6" contextRef="#ctx0" brushRef="#br0">16863 9701 0</inkml:trace>
    </iact:actionData>
  </iact:action>
  <iact:action type="add" startTime="15464">
    <iact:property name="dataType"/>
    <iact:actionData xml:id="d7">
      <inkml:trace xmlns:inkml="http://www.w3.org/2003/InkML" xml:id="stk7" contextRef="#ctx0" brushRef="#br0">16598 9648 0,'-17'-17'46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1-01-30T21:32:55.28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404">
    <iact:property name="dataType"/>
    <iact:actionData xml:id="d0">
      <inkml:trace xmlns:inkml="http://www.w3.org/2003/InkML" xml:id="stk0" contextRef="#ctx0" brushRef="#br0">19562 6720 0,'35'0'93,"18"0"-85,17 18 0,-17-18 2,0 18-4,0-18 2,-18 0 1,54 53-2,-37-53 17,-34 0-14,17 0 61,-17 0-63,17 0 0,-17 0 0,17 0 48,-17 0-48,-1 0 0,19 0 9,-19 0-11,19 0 3,-19 0-2,54-18 66,-54 18-66</inkml:trace>
    </iact:actionData>
  </iact:action>
  <iact:action type="add" startTime="9359">
    <iact:property name="dataType"/>
    <iact:actionData xml:id="d1">
      <inkml:trace xmlns:inkml="http://www.w3.org/2003/InkML" xml:id="stk1" contextRef="#ctx0" brushRef="#br0">8308 8608 0,'18'-18'79,"34"18"-72,-16 0 2,-19 0-2,1-35 1,-18 17 0,35 18 16,-17 0-16,17 0 80,-17 0-80,17 0 0,-17 0 1,-1 0-1,1 0 0</inkml:trace>
    </iact:actionData>
  </iact:action>
  <iact:action type="add" startTime="11923">
    <iact:property name="dataType"/>
    <iact:actionData xml:id="d2">
      <inkml:trace xmlns:inkml="http://www.w3.org/2003/InkML" xml:id="stk2" contextRef="#ctx0" brushRef="#br0">5221 9437 0,'18'-18'48,"-1"18"-1,1 0-38,53 0-2,-54 0 1,1 0 0,0 0 0,17 0 0,0 0 1,0 0-2,-17 0 1,17 0 1,-17 0-2,0 0 2,17 0 7,-18 0-9,54 0 18,-53 0-18,-1 0 1,1 0 8</inkml:trace>
    </iact:actionData>
  </iact:action>
  <iact:action type="add" startTime="15047">
    <iact:property name="dataType"/>
    <iact:actionData xml:id="d3">
      <inkml:trace xmlns:inkml="http://www.w3.org/2003/InkML" xml:id="stk3" contextRef="#ctx0" brushRef="#br0">10583 17004 0,'0'0'1,"36"0"14,17 0 80,17 0-87,-17 0-1,18 18 1,-36-18 0,18 0 0,-18 0 0,36 0 1,-1 0-1,1 35 0,-36-35 1,18 0-2,-35 0 1,17 0-1,18 0 1,-36 0 0,1 0 0,17 0 0,1 0 2,-1 0-3,18 0 3,-36 0-3,19 0 0,17 0 1,-36 0-1,1 0 2,35 0-1,-36 0 0,54 0-1,-36 0 3,18 0-3,-35 0 1,52 0 0,-34 0-1,-1 0 2,0 0-1,18 0 0,0 0 0,-18 17 0,18-17 0,-35 0-1,35 0 3,-36 0-3,19 0 0,34 0 2,-52 0-2,52 0 2,-17 0-2,0 0 1,-17 0 0,-19 0 0,36 0 1,-18 0-1,-17 0-1,35 0 2,-18 0 0,36 0-3,-36 0 2,18 0 1,0 0-2,0 0 2,-18 0 0,18-17-2,-35 17 1,-1 0 0,1 0 9,0 0-10,70 0 1,-71 0 1,36 0-2,36 0 0,-54 0 2,35 0-1,-17 0 0,0 0 0,-18 0 1,1 0-2,-1 0 0,0 0 2,1 0-2,-1 0 1,35 0 2,19 0-4,-19 0 4,1 0-3,17 0 1,-53 0-1,18 0 1,-35-18 0,17 18 0,-17 0 0,17 0 0,-17 0 0,-1 0 1,1 0-2,52 0 1,-52 0 0,0 0 1,35 0-1,0 0 1,35 0-2,-35 0 1,0 0-1,17 0 2,-52 0-1,-1 0-1,54 0 57,-1 0-56,1 0 2,-36 0-2,18 0-2,-17 0 2,-1 0 2,0 0-3,18 0 0,-35 0 2,-1 0-1,54 0 0,-54 0 0,1 0-1,35 0 2,0 0 0,0 0-2,0 0 1,17 0 0,-52 0 1,17 0-3,1 0 3,-1 0-2,0 0 1,18 0 0,18 0 1,17 18-2,-35-18 3,35 17-4,-18-17 2,-17 0 0,18 0 0,-18 0 1,17 0-1,-17 18 0,-17-18-1,34 0 1,-52 0 1,17 0-1,36 0-1,-36 0 1,35 0 1,19 0-1,-54 0 1,18 0-3,17 35 3,1-17 0,-36-18-3,18 18 3,18-1 0,-18-17-1,-18 0-2,18 36 4,-36-36-4,36 0 2,-35 0 1,53 0-1,-36 0 0,-18 0 0,36 0 1,18 17-2,-1-17 1,-34 0-1,52 0 2,-35 0-1,0 0 1,-18 0-3,36 0 2,-54 0 1,54 0-2,-54 0 2,36 0-1,0 0 0,0 0-1,18 0 3,17 0-2,-35 0-2,17 0 4,-17 0-3,18 0 2,-1 0-3,-52 0 2,17 0 0,18 0 1,-35 0 3,0-17-5,-1 17 3,18 0-3,18 0 0,0 0 2,0 0 0,18 0-3,-36 0 3,18 0-1,-35 0 0,70 0 55,-71 0-55,19 0 0,34 0 0,-52 0 0,35 0 8,-36 0-8,19 0 0,34 0 0,-34 0 1,16 0-2,1 0 3,0 0-3,0 0 0,0 0 2,18 17-1,-1 1-1,-52-18 1,17 0 1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1-01-30T21:33:12.7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069">
    <iact:property name="dataType"/>
    <iact:actionData xml:id="d0">
      <inkml:trace xmlns:inkml="http://www.w3.org/2003/InkML" xml:id="stk0" contextRef="#ctx0" brushRef="#br0">13353 13970 0,'0'0'2,"-89"-71"14,72 71-4,-1 0 4,-17 0 0,-18 0-8,0 0 0,0-17 1,0 17-2,0 0 1,0 0 0,18 0 0,-35 0 0,-19 0 0,19 0 0,-1 0 0,1 0 0,-18 0 0,17 0 0,53 0 1,1 0-3,-36 0 3,35 0-1,0 0 0,1 0 1,-18 0 6,17 0-6,0 0-1,-17 0 8,17 0-9,-17 0 2,17 35-2,1-35 2,-1 0 6,-17 0 1,-18 18-8,35-18 1,1 17-2,-19-17 1,1 18 0,0 0 0,17-18 0,1 0 1,-1 17 6,0 1 2,1 0-2,-19 17 1,19-18-8,-1-17 0,-17 18 0,17-18-1,-17 18 3,17-1-2,-17 19 7,17-19-7,-35 36 0,36-35 1,-18 17 14,17-17-15,18-1 1,-18 54 22,1-71-22,-1 18-2,18-1 9,-18 19 0,18-19-6,0 1-4,0 52 2,0-52 1,0 0-2,0-1 1,0 19 0,0-19 0,0 1 24,18 35-24,0-18 0,-1 36 0,54-18 0,-18 17 0,0-35 0,35 36 0,-71-36 2,54 36-4,-18-54 2,-35-17 0,17 36 0,-17-19 1,-1 1 15,71 0 7,-35-1-23,0 1 0,18-1 1,17 19-1,-18-19-1,36 19 2,0-19-2,0 1 1,-71-18 1,36 0-1,-54 0-1,1 0 1,17 0 25,-17 0-26,35 0 1,-18 0 0,0 0 0,18 0 0,-35 0 0,53 35 0,-36-35 0,-17 0 0,17 0-1,-18 0 1,1 0 2,35 0-4,-18 0 4,1 0-2,-1 0-2,18 0 3,17-17-1,-52 17-1,17-53 3,0 35-3,1 18 1,-1-18 0,0 1 1,-17 17-3,17-36 2,-17 19 1,35-1-2,-36 18 1,1-17 0,0 17 0,35-18 0,-53 0 1,17 1 15,19-1-8,-19 0-8,-17-17 0,0 17 0,35-17 1,-17 18-2,17-1 1,-17 18 0,0-18 0,35-17 8,-36 17-7,1 1-2,-18-1 1,17 0 0,-17 1 0,18-18 0,-18 17 0,18-17 0,-18 17 1,17 0-2,-17 1 1,0-19 0,0 19 0,0-19 1,0 1-2,0 18 1,0-19 1,0 19-3,0-1 3,0-35-1,0 35 0,0 1-1,0-36 2,0 0 15,0 18-23,0 17 7,0-17 15,0 17-15,0 1 0,-17-1 9,17-17-10,-18 17 1,-35 0 1,53-52-2,-17 52 1,-1 0 0,-17 1 0,17-18 2,0 17-4,-35 0 2,36 18 0,-18-35 50,17 17-50,0 18-2,-35-17 2,18-1 0,-18 0 2,0-17-2,0 18 0,0-1 0,0 0-2,-17 1 3,-1-1-2,1 0 2,17 1-2,0-1 1,35 18 0,1 0 164</inkml:trace>
    </iact:actionData>
  </iact:action>
  <iact:action type="add" startTime="9641">
    <iact:property name="dataType"/>
    <iact:actionData xml:id="d1">
      <inkml:trace xmlns:inkml="http://www.w3.org/2003/InkML" xml:id="stk1" contextRef="#ctx0" brushRef="#br0">14552 7444 0,'-18'0'47,"1"0"-40,-54 17 1,36-17 0,0 36 0,-18-1 0,0-35-1,-18 0 2,18 17-1,-17-17 1,-1 0-1,-17 0 0,18 0 0,-19 18 0,19-18 1,-1 0-3,-17 0 4,35 35-4,18-35 2,-53 0-1,52 18 1,-17 0 0,36-18 0,-36 0 1,35 35-2,1-17 2,-36-18-2,35 17 2,0 1-1,1-1 8,-18 36-6,17-53-3,-35 36 0,18-36 1,17 0 0,-35 53 0,18-53 0,17 0 1,-17 0-2,0 0 0,17 17 1,0-17 1,-17 18-1,0-18-1,0 18 2,17-1-2,0 1 10,-35-18-9,36 17 0,-1 1 1,0 0-2,1-18 1,-18 53 2,17-36-4,-35 19 2,35-19 1,-17-17-2,0 35 2,17-17-1,0 0-1,-34-1 1,34 1 0,0 17 0,1-35 0,-1 18 0,0-18 0,1 18 0,17-1 0,0 1 0,-53 17 24,35-17-25,1-1 2,-1 36 9,18-35-12,-53 0 2,35-18 0,18 17 1,0 19-3,0-1 2,0-18 0,0 1 1,0 17-2,0-17 3,0 0-4,0 17 2,0-17 1,0 34 80,18-34-82,35 0 1,-18-18 0,18 35 0,0-17 0,-18-18 0,36 17 0,-18 36 0,17-35 0,-34-1 0,17-17 1,-18 0-1,18 36-1,-18-36 1,-17 0 0,52 0 0,-52 0 1,35 35-2,-18-17 1,18-18 0,17 0 0,1 17 0,17 1 1,-17 0-2,17-1 1,-17 1 1,-19 17-2,1-17 2,-35-18-2,17 0 1,53 17-1,-35-17 2,-35 0-1,17 0 0,36 0 0,-36 0 1,0 0-3,1 0 4,-1 0-2,0 0-1,1 0 1,-19 0 1,54 0 1,-54 0-5,36 0 3,-17 0 1,16 0-2,19 0 2,-18 0-1,0 0 0,-18 0-1,0 0 2,-17 0-2,0 0 1,35 0-1,-36 0 2,1 0 8,17 0-10,-17 0 1,-1-17 1,1 17-1,17-18 7,-17 1-6,-18-1-1,0 0 7,18 1-7,17-1 0,-17 18 1,-18-53 15,17 35-17,-17-17 1,0 17 0,0-17 4,0 18-4,0-19 2,18 19-4,-18-19 2,0 19 0,0-1 0,0 0 0,0 1 0,0-18 0,53-1 1,-36 19-2,-17-54 1,0 36 0,0 17 0,18-17 1,-18 0-2,0 17 1,0-35 0,0 35 0,0 1 0,0-54 0,0 36 0,0 17 0,0-35 0,0 36 0,0-36 1,0 18-2,0 17 2,-18-70 15,18 70-16,0 0 8,0-17-2,0 18-5,-17-1-1,17 0 8,0 1 1,0-19-1,0 19-8,-18-1-2,18 0 3,-18 1-1,-34-36 2,34 18-3,-17 17 1,-18 0-1,35 18 2,0-17 0,1-1-2,-18 0 1,17 18-1,-17-17 1,17 17 0,0-36 0,18 19 1,0-1 111,-17-17-113,17 0 1,-18 17 1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1-01-30T21:33:27.7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883">
    <iact:property name="dataType"/>
    <iact:actionData xml:id="d0">
      <inkml:trace xmlns:inkml="http://www.w3.org/2003/InkML" xml:id="stk0" contextRef="#ctx0" brushRef="#br0">12612 9860 0,'17'0'64,"19"0"-50,-1 0-6,0-17 0,-17 17 0,17 0 66,-17 0-66,-1 0-2,1 0 11,0 0 31,35 0-33,-36 0-7,1 0 0,0 0 141,-1 0-133,19 0-1,-19 0-7,1 0 64,17 0-63,-17 0-2,-1 0 10,1 0-2,0 0 83,17 0-18,-17 0-74,34 0 35,-34 0-34,0 0 3,-1 0 5,1 0 81</inkml:trace>
    </iact:actionData>
  </iact:action>
  <iact:action type="add" startTime="7563">
    <iact:property name="dataType"/>
    <iact:actionData xml:id="d1">
      <inkml:trace xmlns:inkml="http://www.w3.org/2003/InkML" xml:id="stk1" contextRef="#ctx0" brushRef="#br0">12524 8414 0</inkml:trace>
    </iact:actionData>
  </iact:action>
  <iact:action type="add" startTime="8435">
    <iact:property name="dataType"/>
    <iact:actionData xml:id="d2">
      <inkml:trace xmlns:inkml="http://www.w3.org/2003/InkML" xml:id="stk2" contextRef="#ctx0" brushRef="#br0">13070 8378 0</inkml:trace>
    </iact:actionData>
  </iact:action>
  <iact:action type="add" startTime="9283">
    <iact:property name="dataType"/>
    <iact:actionData xml:id="d3">
      <inkml:trace xmlns:inkml="http://www.w3.org/2003/InkML" xml:id="stk3" contextRef="#ctx0" brushRef="#br0">13511 8396 0</inkml:trace>
    </iact:actionData>
  </iact:action>
  <iact:action type="add" startTime="13636">
    <iact:property name="dataType"/>
    <iact:actionData xml:id="d4">
      <inkml:trace xmlns:inkml="http://www.w3.org/2003/InkML" xml:id="stk4" contextRef="#ctx0" brushRef="#br0">15205 9507 0,'17'0'95,"1"0"-80,17 0-8,-17 0 1,17 0 1,-17 0-1,17 0 8,-17 0-9,17 0 18,-17 0-18,-1 0 17,36 0-7,-35 0-8,0 0 14,-1 0 10,1 0-25,35 0 191,-36 0-192,19 0 2,-19 0-1,19 0 80,-19 0-79,1 0 111,-1 0 86,1 0-157</inkml:trace>
    </iact:actionData>
  </iact:action>
  <iact:action type="add" startTime="16228">
    <iact:property name="dataType"/>
    <iact:actionData xml:id="d5">
      <inkml:trace xmlns:inkml="http://www.w3.org/2003/InkML" xml:id="stk5" contextRef="#ctx0" brushRef="#br0">15187 8132 0,'53'0'30,"-35"0"-22,-1 0 20,1 0-12,35 0 0,-36 0-7,1 0-1,0 0-1,17 0 1,-17 0 0,17 0 1,-17 0-1,-1 0-2,36 17 26,-35-17-23,17 0-1,18 0 0,-35 0 1,-1 0 102,1 0-95,35 0-1,-36 0-7,1 0 17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1-01-30T21:33:45.3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641">
    <iact:property name="dataType"/>
    <iact:actionData xml:id="d0">
      <inkml:trace xmlns:inkml="http://www.w3.org/2003/InkML" xml:id="stk0" contextRef="#ctx0" brushRef="#br0">3845 13970 0,'36'0'29,"-19"0"-20,1 0-2,17 0 1,53 0 0,1 0 2,-37 0-4,37 0 2,-19 0 1,36 0 0,17 0-3,1 0 3,-1 18-1,1-1-1,-18 1 2,0 0 0,-71-1-2,18 1 0,0-18 1,-18 0 1,18 0-1,0 0 0,17 0-1,-17 0 1,18 0 0,-36 0 0,18 0 0,-18 0 1,18 0-1,18 0 1,-36 0-1,18 0 1,0 0-2,0 0 1,-18 0-2,-17 0 3,52 0-2,-52 0 1,0 0 2,-1 0-4,36 0 3,0 0-1,18 0 0,-19 0-1,19 17 1,-36-17 0,18 36 2,0-36-3,18 17 0,-1 1 1,1-18 2,-1 0-3,19 0 0,-1 18 1,-18-1 0,1-17 2,-1 0-2,-34 0-1,-1 0 2,36 0-2,-1 0 0,-17 18 1,0-18 1,-18 0-2,18 0 1,-35 0 1,-1 0-1,19 0-1,17 0 3,-36 0-3,1 18 1,52-1 1,1-17-1,-18 36-1,0-1 0,0-18 2,17 1 0,1 0-2,-18-18 0,-18 17 1</inkml:trace>
    </iact:actionData>
  </iact:action>
  <iact:action type="add" startTime="7457">
    <iact:property name="dataType"/>
    <iact:actionData xml:id="d1">
      <inkml:trace xmlns:inkml="http://www.w3.org/2003/InkML" xml:id="stk1" contextRef="#ctx0" brushRef="#br0">11642 15416 0,'17'0'79,"19"0"-72,-19 0 2</inkml:trace>
    </iact:actionData>
  </iact:action>
  <iact:action type="add" startTime="7920">
    <iact:property name="dataType"/>
    <iact:actionData xml:id="d2">
      <inkml:trace xmlns:inkml="http://www.w3.org/2003/InkML" xml:id="stk2" contextRef="#ctx0" brushRef="#br0">12453 15416 0</inkml:trace>
    </iact:actionData>
  </iact:action>
  <iact:action type="add" startTime="8977">
    <iact:property name="dataType"/>
    <iact:actionData xml:id="d3">
      <inkml:trace xmlns:inkml="http://www.w3.org/2003/InkML" xml:id="stk3" contextRef="#ctx0" brushRef="#br0">13370 16157 0,'0'18'79,"36"-18"-64,-19 0-6,1-18-2,17 18 0,36 0 1,-1 0 1,1 0-1,35 0 0,17 0 1,1 0-2,17 0 1,-18 0 0,1 0 0,-19 0 0,-87 0 0,0 0-1,35 0 2,0 0-1,17 0-1,-17 0 1,0 18 1,18-18-1,-1 0-1,18 0 1,18 18 1,0-1-1,0 1-1,0-1 3,-1 1-4,1 0 2,0-1 1,-18-17-1,-17 0-1,-1 0 3,1 0-4,-36 0 2,18 0 1,-35 0-2,52 0 2,-34 0-1,17 0 1,35 0-1,-18 0-2,1 0 3,-18 18-2,-18-18 2,53 0-1,-52 0 0,-1 35-1,-18-35 1,19 0 1,17 0-1,-18 0 0,0 0 1,18 0-2,18 0 1,-36 0 0,53 0 0,-53 0 0,1 0 0,34 0 2,-34 0-3,-1 0 2,35 0-3,-34 0 2,-19 0 0,71 0 0,-70 0-1,0 0 2,35 0-2,-18 0 2,-17 0-1,52 0-1,-52 0 1,17 0 0,18 0 1,35 0-1,-53 0-1,36 0 2,-18 0-2,0 0 3,0 0-2,17 0-1,18 18 1,1-18-1,-1 0 2,-53 0-1,36 0 0,-36 0 1,-17 0-2,-1 0 2,54 0 23,-54 0-24,1 0-1,35 0 0,-18 0 2,53 0-2,-52 0 3,52 0-3,-70 0 1,70 18-1,-35-18 114,-18 0-113,0 0-1,1 0 2,16 0 160,-34 0-162</inkml:trace>
    </iact:actionData>
  </iact:action>
  <iact:action type="add" startTime="13308">
    <iact:property name="dataType"/>
    <iact:actionData xml:id="d4">
      <inkml:trace xmlns:inkml="http://www.w3.org/2003/InkML" xml:id="stk4" contextRef="#ctx0" brushRef="#br0">16316 13670 0,'18'0'94,"17"0"-85,35 18 2,1-1-2,-18 1-1,35 17-1,18 1 1,-18-19 2,-53-17-3,-17 18 0,35 0 97,-35-18-95,-1 0-1,1 0 0,0 0-1,-1 0 2,1 0 0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1-01-30T21:33:59.3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731">
    <iact:property name="dataType"/>
    <iact:actionData xml:id="d0">
      <inkml:trace xmlns:inkml="http://www.w3.org/2003/InkML" xml:id="stk0" contextRef="#ctx0" brushRef="#br0">13353 13688 0,'17'0'160,"1"0"-153,17 0 1,-17 0 2,-1 0-4,1 0 10,35 0 0,-35 0-8,-1 0-1,19-18 1,-19 1 0,1 17 9,35 0-1,-36 0-8,1 0 65,0 0-57,-1 0-8,19 0 33,-19 0-35,19 0 2,-19 0 1,18 0-2,-17 0 1,0 0 112</inkml:trace>
    </iact:actionData>
  </iact:action>
  <iact:action type="add" startTime="9456">
    <iact:property name="dataType"/>
    <iact:actionData xml:id="d1">
      <inkml:trace xmlns:inkml="http://www.w3.org/2003/InkML" xml:id="stk1" contextRef="#ctx0" brushRef="#br0">13688 12629 0,'0'0'1,"17"0"3,1 0 5,17 0-2,-17 0 2,0 0 56,-1 0-50,1 0 1,0 0 1,-1 0-2,54 0 1,-54 0-8,19 0 0,-19 0-1,19 0 97,-19 0-94,1 0 220</inkml:trace>
    </iact:actionData>
  </iact:action>
  <iact:action type="add" startTime="11980">
    <iact:property name="dataType"/>
    <iact:actionData xml:id="d2">
      <inkml:trace xmlns:inkml="http://www.w3.org/2003/InkML" xml:id="stk2" contextRef="#ctx0" brushRef="#br0">15893 13529 0,'53'0'142,"-36"0"-132,1 0-4,17 0 5,18 0-4,-35 0 0,17 0 1,-17 0 0,35 0 0,-36 0 0,1 0 0,-1 0 39,19 0-31,-19 0-8,1 0 1,0 0-2,35 0 2,-36 0-1,1 0 64,-1 0-56</inkml:trace>
    </iact:actionData>
  </iact:action>
  <iact:action type="add" startTime="16599">
    <iact:property name="dataType"/>
    <iact:actionData xml:id="d3">
      <inkml:trace xmlns:inkml="http://www.w3.org/2003/InkML" xml:id="stk3" contextRef="#ctx0" brushRef="#br0">15222 11412 0,'0'18'15,"0"0"-7,18-18-1,0 17 9,17 1-8,18-18 1,-18 18-2,53-18 2,-35 0-1,35 17 0,1 1 0,-19-1 0,-52-17-1,-1 0 65,1 0-39,53 0 14,-54 0-39,1 0 0,0 0 185,34 0-185,-34 0-1,35 0 9,-35 0-8,-1 0 97,1 0-90,35 0-7,-18 0 17,-17 0-18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1-01-30T21:34:17.3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533">
    <iact:property name="dataType"/>
    <iact:actionData xml:id="d0">
      <inkml:trace xmlns:inkml="http://www.w3.org/2003/InkML" xml:id="stk0" contextRef="#ctx0" brushRef="#br0">15311 11889 0,'52'-36'128</inkml:trace>
    </iact:actionData>
  </iact:action>
  <iact:action type="add" startTime="7500">
    <iact:property name="dataType"/>
    <iact:actionData xml:id="d1">
      <inkml:trace xmlns:inkml="http://www.w3.org/2003/InkML" xml:id="stk1" contextRef="#ctx0" brushRef="#br0">18503 11994 0,'0'18'30</inkml:trace>
    </iact:actionData>
  </iact:action>
  <iact:action type="add" startTime="8461">
    <iact:property name="dataType"/>
    <iact:actionData xml:id="d2">
      <inkml:trace xmlns:inkml="http://www.w3.org/2003/InkML" xml:id="stk2" contextRef="#ctx0" brushRef="#br0">15928 14340 0</inkml:trace>
    </iact:actionData>
  </iact:action>
  <iact:action type="add" startTime="9440">
    <iact:property name="dataType"/>
    <iact:actionData xml:id="d3">
      <inkml:trace xmlns:inkml="http://www.w3.org/2003/InkML" xml:id="stk3" contextRef="#ctx0" brushRef="#br0">14041 14411 0</inkml:trace>
    </iact:actionData>
  </iact:action>
  <iact:action type="add" startTime="11908">
    <iact:property name="dataType"/>
    <iact:actionData xml:id="d4">
      <inkml:trace xmlns:inkml="http://www.w3.org/2003/InkML" xml:id="stk4" contextRef="#ctx0" brushRef="#br0">12771 9331 0,'105'53'20,"-52"-18"-17,18 0 4,17 1 2,36-1 0,17 0-2,35 18 2,18 0-2,0 0 0,0 0 1,0 0 0,-35-18 0,-124-35 0,18 0 42,0 0-44,18 0 2,-19 0 1,19 0-1,17 0 0,0 0 1,1 0-3,-1 0 2,-18 0 1,19 0-1,-54 0 1,0 0-3,18 0 3,0 0-1,-35 0 0,-1 0 0,71 0 0,-35 0 0,36 0 0,-37 0 1,37 0-1,-19 0-1,1 0 1,-1 0 0,1 0 1,17 0-1,-70 0-1,35 0 1,-18 0 0,0 0 0,53 0 0,-52 0 1,52 0-2,-35 0 1,0 0 0,35 0 0,-18 0 0,1 0-1,0-17 2,-19-1-1,1 18 0,-17 0 0,34-35 0,-35 17 0,-17 18 0,35 0 0,-35 0 0,52 0 0,-17 0 0,18 0 1,-36 0-3,53 0 3,-35 0-1,0 0 1,0 0-2,0 0 1,-18 0 0,0 0 0,-17 0 1,35 0-2,-18 0 1,1 0 0,52 0 1,-18 0-2,18 0 0,-17 0 1,17 0 0,-53 0 0,1 0 1,-19 0-2,1 0 2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1-01-30T21:34:30.2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027">
    <iact:property name="dataType"/>
    <iact:actionData xml:id="d0">
      <inkml:trace xmlns:inkml="http://www.w3.org/2003/InkML" xml:id="stk0" contextRef="#ctx0" brushRef="#br0">3175 17551 0,'35'-18'15,"1"18"-5,52 0-3,-18 0 0,-17 0 3,18 0-2,17 0 0,-35 0-1,35 0 2,0 0-3,18 0 4,-18 0-4,1 0 1,-72 0 2,1 0 0,-1 0-2,19 0 1,-19 0 1,1 0-2,35 0 9,-35 0-8</inkml:trace>
    </iact:actionData>
  </iact:action>
  <iact:action type="add" startTime="10491">
    <iact:property name="dataType"/>
    <iact:actionData xml:id="d1">
      <inkml:trace xmlns:inkml="http://www.w3.org/2003/InkML" xml:id="stk1" contextRef="#ctx0" brushRef="#br0">13070 17621 0,'18'-17'110,"70"17"-94,-17 0-8,17 0 0,-35 0 1,53 0-2,17 17 1,18 1 0,0 0 1,1-1-2,-19 1 1,-17-18 0,-88 0 0,-1 0 33,1-18-22,17 1-9,36-1-4,-54 18 4</inkml:trace>
    </iact:actionData>
  </iact:action>
  <iact:action type="add" startTime="14604">
    <iact:property name="dataType"/>
    <iact:actionData xml:id="d2">
      <inkml:trace xmlns:inkml="http://www.w3.org/2003/InkML" xml:id="stk2" contextRef="#ctx0" brushRef="#br0">7408 4815 0,'0'18'46,"36"0"-30,34 17-7,18 0-1,1 1-1,-37-36 1,37 17 1,-1 18-2,-18-17 1,19 17 0,16 1 0,19-1 0,-1 0 0,-17-17 0,-70-18 0,-1 17 0,18-17 0,-36 0 15,1 0-7,35 0-6,0 0-3,17 0 1,-17 0 0,-17 0 0,-1 0 0,18 0 0,-36 0 2,72 0 84,-72 0-86,1 0 1,17 0-2,-17 0 1,35-17 0,-36-1-1,1-17 2,17 0 0,-17 17-2,0-17 18,-18 17-18,0-17 17,0 17-14,0-35 12,0 36-14,0-1 0,0-35 0,0 18 1,0 17-2,0-17 1,0 0 0,0-1 0,0 19 0,0-19 1,-18 1-2,18 17 1,0-17 0,-35 0 0,17 17 0,18-52 1,-35 52-3,17 0 4,-17-17-3,35 18 1,-18-19 8,18 19-7,0-19-3,0 19 3,0-1-1,0 0 1,-35-17-2,17 18 1,1-19 0,17 19 2,0-1-3,-36-17 8,19 17-6,17 0-2,-18-35 2,-17 36-2,35-18 1,-18 17 0,0 0 1,18 1-2,-52-36 1,34 53 32,0-18-32,1 0 0,-19 18 8,1-35-8,-18 18 1,36 17-2,-1 0 1,0-18 1,-17 18-1,17 0-1,1 0 1,-54-18 0,36 18 0,0 0 0,-36 0 1,36 0-2,-18-35 1,35 35 1,-35 0-1,0 0-1,36 0 3,-71 0-5,52 0 21,1 0-19,0 0 2,-36 0-2,36 0 1,17 0 0,-17 0 0,17 0 1,-35 0-2,36 0 1,-1 0 1,-35 18 7,36-18-8,-1 17-2,0-17 11,-35 36-9,18-19 0,17-17 0,1 18 1,-18-1 6,-1 36-8,-17-35 2,36-18-1,-19 18 0,19-1 0,-18 1 0,35 0 2,0 17-4,0-18 2,-53 1 1,35 17-1,18 1-1,0-19 1,-35 36 0,17-35 0,18 35 1,0-36-1,0 1-1,-35 17 1,35-17 0,0 17 0,0 1 0,-18-19 0,18 1 0,0 17 0,0-17 0,0 35 8,0-36-8,0 19 0,0-19 1,0 1-2,0 35 1,0-36-1,0 1 10,0 0-9,18 17 0,-18-17 1,17 17-1,-17-17-1,18 34 2,35-16-1,-18-1-1,-17-17 3,0-1-4,17 19 3,-18-19 0,54 36 6,-53-35-8,35-1 2,-36 1-3,1-18 3,52 18-1,-34 35 0,-1-53 0,35 17 1,-34-17-1,17 0-1,-36 0 2,1 0 15,0 0-18,17 0 20,-17 0-19,-1-35 1,-17 17 1,18 1-2</inkml:trace>
    </iact:actionData>
  </iact:action>
  <iact:action type="add" startTime="17264">
    <iact:property name="dataType"/>
    <iact:actionData xml:id="d3">
      <inkml:trace xmlns:inkml="http://www.w3.org/2003/InkML" xml:id="stk3" contextRef="#ctx0" brushRef="#br0">9895 3104 0,'-17'36'6,"17"-19"3,-35 1-2,17-18 1,-17 18 1,17-18-3,-53 0 3,54 35-1,-19-17 0,19-18 1,-36 17-2,18 1 1,-1-1 1,19-17-2,-1 18 1,0 0-1,1 17 2,17-17-2,-35 17 3,17-17-1,0-1-2,1 19 1,-19 16 0,19-34-2,17 0 4,-18-1-3,18 19 1,0-19 0,0 1 0,0 0 9,-18 34-9,18-34-2,0 17 11,0-17-9,0 17 0,0-17 0,0 0 2,0-1-4,0 18 3,0 1-2,18-19 1,0 19 1,-18-1-2,17 0 2,-17 1-3,18 16 3,35-34-1,-53 0 1,0-1-2,35 19 2,18 17 72,-35-36-75,52 18 2,-17-17 1,0 35-2,18-18 1,-18-35 0,-18 18 0,53 17 0,-17-35 1,-54 0-2,54 0 1,-54 0 0,19 0 1,-1 0-2,-17 0 1,17 0 0,-17 0 0,17 0 0,-18-17 0,19-1 0,-19 18 0,1-18 0,0 1 8,17-19-6,-17 36-4,-1-53 2,1 36 1,0-1 6,-1 1 2,1 17-10,35-36 1,-36 19 0,1-1 0,-18 0 8,18 1-8,-18-19 0,0 19 0,35-18 0,-17 17 0,-18 0 0,17-17 0,-17 0 0,0 17 1,18-35-1,-18 35 0,0-17 0,0 18-1,0-1 1,0-35 8,0 35-8,0-35 0,0 1 0,0 34 0,17-53 0,-17 54 0,0-36 1,0 18-2,0 17 1,0-35 0,0 35 2,0 1-3,0-19-1,0 19 3,0-1-1,0 0 0,0 1-1,0-1 2,0-17 24,0 17-26,-17 1 1,-1-1 0,-35 0 33,36 18-33,-36-17 0,35 17-1,0-18 1,1 0 8,-18 1 0,17 17-8,0 0 0,1-18 0,-19 18 2,19 0-4,-19-35 2,19 35 1,-19-18 0,1 1-3,-18 17 3,-17-18-2,-1 18 1,-17-18 1,53 18-2,-18 0 1,0-17 0,0 17 1,-18 0-2,18 0 1,18 0-1,18 0 2,-19 0 79,19 0-80,-19 0 2,1 0-4,0 0 3,-36 35-3,54-17 3,-19-18-2,19 35 1,17-17 2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2AAD5-FB23-427E-896A-221F5492E03F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8916-71D2-497B-8851-E9603FECB1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2AAD5-FB23-427E-896A-221F5492E03F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8916-71D2-497B-8851-E9603FECB1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2AAD5-FB23-427E-896A-221F5492E03F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8916-71D2-497B-8851-E9603FECB1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2AAD5-FB23-427E-896A-221F5492E03F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8916-71D2-497B-8851-E9603FECB1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2AAD5-FB23-427E-896A-221F5492E03F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8916-71D2-497B-8851-E9603FECB1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2AAD5-FB23-427E-896A-221F5492E03F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8916-71D2-497B-8851-E9603FECB1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2AAD5-FB23-427E-896A-221F5492E03F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8916-71D2-497B-8851-E9603FECB1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2AAD5-FB23-427E-896A-221F5492E03F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8916-71D2-497B-8851-E9603FECB1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2AAD5-FB23-427E-896A-221F5492E03F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8916-71D2-497B-8851-E9603FECB1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2AAD5-FB23-427E-896A-221F5492E03F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8916-71D2-497B-8851-E9603FECB1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2AAD5-FB23-427E-896A-221F5492E03F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8916-71D2-497B-8851-E9603FECB1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2AAD5-FB23-427E-896A-221F5492E03F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A8916-71D2-497B-8851-E9603FECB1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8.m4a"/><Relationship Id="rId7" Type="http://schemas.openxmlformats.org/officeDocument/2006/relationships/image" Target="../media/image11.jpeg"/><Relationship Id="rId2" Type="http://schemas.microsoft.com/office/2007/relationships/media" Target="../media/media18.m4a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9.m4a"/><Relationship Id="rId10" Type="http://schemas.openxmlformats.org/officeDocument/2006/relationships/image" Target="../media/image20.png"/><Relationship Id="rId4" Type="http://schemas.microsoft.com/office/2007/relationships/media" Target="../media/media19.m4a"/><Relationship Id="rId9" Type="http://schemas.microsoft.com/office/2011/relationships/inkAction" Target="../ink/inkAction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0.m4a"/><Relationship Id="rId7" Type="http://schemas.openxmlformats.org/officeDocument/2006/relationships/image" Target="../media/image12.jpeg"/><Relationship Id="rId2" Type="http://schemas.microsoft.com/office/2007/relationships/media" Target="../media/media20.m4a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1.m4a"/><Relationship Id="rId10" Type="http://schemas.openxmlformats.org/officeDocument/2006/relationships/image" Target="../media/image22.png"/><Relationship Id="rId4" Type="http://schemas.microsoft.com/office/2007/relationships/media" Target="../media/media21.m4a"/><Relationship Id="rId9" Type="http://schemas.microsoft.com/office/2011/relationships/inkAction" Target="../ink/inkAction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2.m4a"/><Relationship Id="rId7" Type="http://schemas.openxmlformats.org/officeDocument/2006/relationships/image" Target="../media/image13.jpeg"/><Relationship Id="rId2" Type="http://schemas.microsoft.com/office/2007/relationships/media" Target="../media/media22.m4a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3.m4a"/><Relationship Id="rId10" Type="http://schemas.openxmlformats.org/officeDocument/2006/relationships/image" Target="../media/image24.png"/><Relationship Id="rId4" Type="http://schemas.microsoft.com/office/2007/relationships/media" Target="../media/media23.m4a"/><Relationship Id="rId9" Type="http://schemas.microsoft.com/office/2011/relationships/inkAction" Target="../ink/inkAction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4.m4a"/><Relationship Id="rId7" Type="http://schemas.openxmlformats.org/officeDocument/2006/relationships/image" Target="../media/image14.jpeg"/><Relationship Id="rId2" Type="http://schemas.microsoft.com/office/2007/relationships/media" Target="../media/media24.m4a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5.m4a"/><Relationship Id="rId10" Type="http://schemas.openxmlformats.org/officeDocument/2006/relationships/image" Target="../media/image26.png"/><Relationship Id="rId4" Type="http://schemas.microsoft.com/office/2007/relationships/media" Target="../media/media25.m4a"/><Relationship Id="rId9" Type="http://schemas.microsoft.com/office/2011/relationships/inkAction" Target="../ink/inkAction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6.m4a"/><Relationship Id="rId7" Type="http://schemas.openxmlformats.org/officeDocument/2006/relationships/image" Target="../media/image15.jpeg"/><Relationship Id="rId2" Type="http://schemas.microsoft.com/office/2007/relationships/media" Target="../media/media26.m4a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7.m4a"/><Relationship Id="rId10" Type="http://schemas.openxmlformats.org/officeDocument/2006/relationships/image" Target="../media/image28.png"/><Relationship Id="rId4" Type="http://schemas.microsoft.com/office/2007/relationships/media" Target="../media/media27.m4a"/><Relationship Id="rId9" Type="http://schemas.microsoft.com/office/2011/relationships/inkAction" Target="../ink/inkAction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8.m4a"/><Relationship Id="rId7" Type="http://schemas.openxmlformats.org/officeDocument/2006/relationships/image" Target="../media/image16.jpeg"/><Relationship Id="rId2" Type="http://schemas.microsoft.com/office/2007/relationships/media" Target="../media/media28.m4a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9.m4a"/><Relationship Id="rId10" Type="http://schemas.openxmlformats.org/officeDocument/2006/relationships/image" Target="../media/image30.png"/><Relationship Id="rId4" Type="http://schemas.microsoft.com/office/2007/relationships/media" Target="../media/media29.m4a"/><Relationship Id="rId9" Type="http://schemas.microsoft.com/office/2011/relationships/inkAction" Target="../ink/inkAction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30.m4a"/><Relationship Id="rId7" Type="http://schemas.openxmlformats.org/officeDocument/2006/relationships/image" Target="../media/image17.jpeg"/><Relationship Id="rId2" Type="http://schemas.microsoft.com/office/2007/relationships/media" Target="../media/media30.m4a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31.m4a"/><Relationship Id="rId10" Type="http://schemas.openxmlformats.org/officeDocument/2006/relationships/image" Target="../media/image32.png"/><Relationship Id="rId4" Type="http://schemas.microsoft.com/office/2007/relationships/media" Target="../media/media31.m4a"/><Relationship Id="rId9" Type="http://schemas.microsoft.com/office/2011/relationships/inkAction" Target="../ink/inkAction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32.m4a"/><Relationship Id="rId7" Type="http://schemas.openxmlformats.org/officeDocument/2006/relationships/image" Target="../media/image18.jpeg"/><Relationship Id="rId2" Type="http://schemas.microsoft.com/office/2007/relationships/media" Target="../media/media32.m4a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33.m4a"/><Relationship Id="rId4" Type="http://schemas.microsoft.com/office/2007/relationships/media" Target="../media/media33.m4a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34.m4a"/><Relationship Id="rId7" Type="http://schemas.openxmlformats.org/officeDocument/2006/relationships/image" Target="../media/image19.jpeg"/><Relationship Id="rId2" Type="http://schemas.microsoft.com/office/2007/relationships/media" Target="../media/media34.m4a"/><Relationship Id="rId1" Type="http://schemas.openxmlformats.org/officeDocument/2006/relationships/tags" Target="../tags/tag18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35.m4a"/><Relationship Id="rId4" Type="http://schemas.microsoft.com/office/2007/relationships/media" Target="../media/media35.m4a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36.m4a"/><Relationship Id="rId7" Type="http://schemas.openxmlformats.org/officeDocument/2006/relationships/image" Target="../media/image20.jpeg"/><Relationship Id="rId2" Type="http://schemas.microsoft.com/office/2007/relationships/media" Target="../media/media36.m4a"/><Relationship Id="rId1" Type="http://schemas.openxmlformats.org/officeDocument/2006/relationships/tags" Target="../tags/tag19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37.m4a"/><Relationship Id="rId10" Type="http://schemas.openxmlformats.org/officeDocument/2006/relationships/image" Target="../media/image36.png"/><Relationship Id="rId4" Type="http://schemas.microsoft.com/office/2007/relationships/media" Target="../media/media37.m4a"/><Relationship Id="rId9" Type="http://schemas.microsoft.com/office/2011/relationships/inkAction" Target="../ink/inkAction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.m4a"/><Relationship Id="rId7" Type="http://schemas.openxmlformats.org/officeDocument/2006/relationships/image" Target="../media/image2.jpe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3.m4a"/><Relationship Id="rId10" Type="http://schemas.openxmlformats.org/officeDocument/2006/relationships/image" Target="../media/image3.png"/><Relationship Id="rId4" Type="http://schemas.microsoft.com/office/2007/relationships/media" Target="../media/media3.m4a"/><Relationship Id="rId9" Type="http://schemas.microsoft.com/office/2011/relationships/inkAction" Target="../ink/inkAction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media4.m4a"/><Relationship Id="rId7" Type="http://schemas.openxmlformats.org/officeDocument/2006/relationships/image" Target="../media/image3.jpe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.png"/><Relationship Id="rId5" Type="http://schemas.openxmlformats.org/officeDocument/2006/relationships/audio" Target="../media/media5.m4a"/><Relationship Id="rId10" Type="http://schemas.microsoft.com/office/2011/relationships/inkAction" Target="../ink/inkAction2.xml"/><Relationship Id="rId4" Type="http://schemas.microsoft.com/office/2007/relationships/media" Target="../media/media5.m4a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6.m4a"/><Relationship Id="rId7" Type="http://schemas.openxmlformats.org/officeDocument/2006/relationships/image" Target="../media/image5.jpe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7.m4a"/><Relationship Id="rId10" Type="http://schemas.openxmlformats.org/officeDocument/2006/relationships/image" Target="../media/image8.png"/><Relationship Id="rId4" Type="http://schemas.microsoft.com/office/2007/relationships/media" Target="../media/media7.m4a"/><Relationship Id="rId9" Type="http://schemas.microsoft.com/office/2011/relationships/inkAction" Target="../ink/inkAction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8.m4a"/><Relationship Id="rId7" Type="http://schemas.openxmlformats.org/officeDocument/2006/relationships/image" Target="../media/image6.jpe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9.m4a"/><Relationship Id="rId10" Type="http://schemas.openxmlformats.org/officeDocument/2006/relationships/image" Target="../media/image10.png"/><Relationship Id="rId4" Type="http://schemas.microsoft.com/office/2007/relationships/media" Target="../media/media9.m4a"/><Relationship Id="rId9" Type="http://schemas.microsoft.com/office/2011/relationships/inkAction" Target="../ink/inkAction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0.m4a"/><Relationship Id="rId7" Type="http://schemas.openxmlformats.org/officeDocument/2006/relationships/image" Target="../media/image7.jpeg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1.m4a"/><Relationship Id="rId10" Type="http://schemas.openxmlformats.org/officeDocument/2006/relationships/image" Target="../media/image12.png"/><Relationship Id="rId4" Type="http://schemas.microsoft.com/office/2007/relationships/media" Target="../media/media11.m4a"/><Relationship Id="rId9" Type="http://schemas.microsoft.com/office/2011/relationships/inkAction" Target="../ink/inkAction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2.m4a"/><Relationship Id="rId7" Type="http://schemas.openxmlformats.org/officeDocument/2006/relationships/image" Target="../media/image8.jpeg"/><Relationship Id="rId2" Type="http://schemas.microsoft.com/office/2007/relationships/media" Target="../media/media12.m4a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3.m4a"/><Relationship Id="rId10" Type="http://schemas.openxmlformats.org/officeDocument/2006/relationships/image" Target="../media/image14.png"/><Relationship Id="rId4" Type="http://schemas.microsoft.com/office/2007/relationships/media" Target="../media/media13.m4a"/><Relationship Id="rId9" Type="http://schemas.microsoft.com/office/2011/relationships/inkAction" Target="../ink/inkAction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4.m4a"/><Relationship Id="rId7" Type="http://schemas.openxmlformats.org/officeDocument/2006/relationships/image" Target="../media/image9.jpeg"/><Relationship Id="rId2" Type="http://schemas.microsoft.com/office/2007/relationships/media" Target="../media/media14.m4a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5.m4a"/><Relationship Id="rId10" Type="http://schemas.openxmlformats.org/officeDocument/2006/relationships/image" Target="../media/image16.png"/><Relationship Id="rId4" Type="http://schemas.microsoft.com/office/2007/relationships/media" Target="../media/media15.m4a"/><Relationship Id="rId9" Type="http://schemas.microsoft.com/office/2011/relationships/inkAction" Target="../ink/inkAction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6.m4a"/><Relationship Id="rId7" Type="http://schemas.openxmlformats.org/officeDocument/2006/relationships/image" Target="../media/image10.jpeg"/><Relationship Id="rId2" Type="http://schemas.microsoft.com/office/2007/relationships/media" Target="../media/media16.m4a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7.m4a"/><Relationship Id="rId10" Type="http://schemas.openxmlformats.org/officeDocument/2006/relationships/image" Target="../media/image18.png"/><Relationship Id="rId4" Type="http://schemas.microsoft.com/office/2007/relationships/media" Target="../media/media17.m4a"/><Relationship Id="rId9" Type="http://schemas.microsoft.com/office/2011/relationships/inkAction" Target="../ink/inkAction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1230 </a:t>
            </a:r>
            <a:r>
              <a:rPr lang="en-US" dirty="0" err="1"/>
              <a:t>Kolle</a:t>
            </a:r>
            <a:r>
              <a:rPr lang="en-US" dirty="0"/>
              <a:t> Avenue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Four Bedroom, Two Bath Second Story Addition to Rear of Existing Home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1FF90B8-71E2-4F41-82C4-0BF5F842A7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666.013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6172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56"/>
    </mc:Choice>
    <mc:Fallback xmlns="">
      <p:transition spd="slow" advTm="17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783" objId="4"/>
        <p14:stopEvt time="16042" objId="4"/>
        <p14:playEvt time="16308" objId="4"/>
        <p14:stopEvt time="17156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9 Kawai 12-28-20-A3 - ELEVS E&amp;N.jpg"/>
          <p:cNvPicPr>
            <a:picLocks noGrp="1" noChangeAspect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>
          <a:xfrm>
            <a:off x="152400" y="558800"/>
            <a:ext cx="8839200" cy="5892800"/>
          </a:xfr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2EB523D-8AD3-43CA-9F46-FB52A5ACDD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96200" y="65532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4175BCA-7782-4335-9590-924EC0D1CCF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43000" y="1060560"/>
              <a:ext cx="4057920" cy="5308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4175BCA-7782-4335-9590-924EC0D1CCF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33640" y="1051200"/>
                <a:ext cx="4076640" cy="53276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2693278-658C-4A1D-AB51-280918F38BA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66"/>
    </mc:Choice>
    <mc:Fallback xmlns="">
      <p:transition spd="slow" advTm="18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83" objId="2"/>
        <p14:stopEvt time="18335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0 Kawai 12-28-20-A4 - ELEVS W&amp;S.jpg"/>
          <p:cNvPicPr>
            <a:picLocks noGrp="1" noChangeAspect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>
          <a:xfrm>
            <a:off x="152400" y="520700"/>
            <a:ext cx="8839200" cy="5892800"/>
          </a:xfr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D379336-F78C-4865-8DA2-725CA2CF35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05800" y="65532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8A6463E-9BFD-4754-B282-16A82BDEE60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98720" y="533520"/>
              <a:ext cx="6077160" cy="58611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8A6463E-9BFD-4754-B282-16A82BDEE6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89360" y="524160"/>
                <a:ext cx="6095880" cy="58798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3791358-571F-4635-9738-4590A4AEF6C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60"/>
    </mc:Choice>
    <mc:Fallback xmlns="">
      <p:transition spd="slow" advTm="23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2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72" objId="2"/>
        <p14:stopEvt time="23230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1Kawai 12-22-20-A5.1 - SEC..jpg"/>
          <p:cNvPicPr>
            <a:picLocks noGrp="1" noChangeAspect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>
          <a:xfrm>
            <a:off x="152400" y="457200"/>
            <a:ext cx="8915400" cy="5943600"/>
          </a:xfr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2816B68-7803-467B-8E73-DF32BB4D11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77200" y="63246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746A89F-4803-475A-AA87-06F080719A0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603680" y="2171880"/>
              <a:ext cx="2223000" cy="2419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746A89F-4803-475A-AA87-06F080719A0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94320" y="2162520"/>
                <a:ext cx="2241720" cy="24382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A112580-66CC-4E0A-AB69-3DEAFE94DEE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52"/>
    </mc:Choice>
    <mc:Fallback xmlns="">
      <p:transition spd="slow" advTm="12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3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03" objId="2"/>
        <p14:stopEvt time="12082" objId="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2 Kawai 12-22-20-A5.3 -DETAILS.jpg"/>
          <p:cNvPicPr>
            <a:picLocks noGrp="1" noChangeAspect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>
          <a:xfrm>
            <a:off x="0" y="431800"/>
            <a:ext cx="8991600" cy="5994400"/>
          </a:xfr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DB10F9F-A568-4EF3-9ABF-588B8FE28E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F626605-C081-4FE6-B5C4-B6194FB1849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994040" y="2489040"/>
              <a:ext cx="5143680" cy="37026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F626605-C081-4FE6-B5C4-B6194FB1849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984680" y="2479680"/>
                <a:ext cx="5162400" cy="37213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5C5B9D3-BA63-47B7-A8D7-7ACBD5E72F4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52"/>
    </mc:Choice>
    <mc:Fallback xmlns="">
      <p:transition spd="slow" advTm="15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08" objId="2"/>
        <p14:stopEvt time="15352" objId="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3 Kawai 12-22-20-A6 GRADING.jpg"/>
          <p:cNvPicPr>
            <a:picLocks noGrp="1" noChangeAspect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>
          <a:xfrm>
            <a:off x="152400" y="520700"/>
            <a:ext cx="8839200" cy="5892800"/>
          </a:xfr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6DA944B-573A-4640-B7BD-A999A5554F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72400" y="6241742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BD411D3-7BE9-483E-9AB1-D373735FC50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575320" y="984240"/>
              <a:ext cx="1702080" cy="27817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BD411D3-7BE9-483E-9AB1-D373735FC50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565960" y="974880"/>
                <a:ext cx="1720800" cy="28004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5ED18FD-8996-41E7-AF5A-4C91B4F8CC9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52"/>
    </mc:Choice>
    <mc:Fallback xmlns="">
      <p:transition spd="slow" advTm="14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5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03" objId="2"/>
        <p14:stopEvt time="13773" objId="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treet view #1 1-14-21.jpg"/>
          <p:cNvPicPr>
            <a:picLocks noGrp="1" noChangeAspect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>
          <a:xfrm>
            <a:off x="457200" y="573134"/>
            <a:ext cx="8229600" cy="5284694"/>
          </a:xfr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D1D96D-6CC2-4DCE-8698-9BF4A29532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48600" y="598006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2FF42D1-937F-4015-9568-CF36E6F499C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962680" y="431640"/>
              <a:ext cx="965520" cy="18291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2FF42D1-937F-4015-9568-CF36E6F499C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953320" y="422280"/>
                <a:ext cx="984240" cy="18478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40A5228-A07D-45C0-80C6-FB2B9F1FE90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19"/>
    </mc:Choice>
    <mc:Fallback xmlns="">
      <p:transition spd="slow" advTm="15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7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58" objId="2"/>
        <p14:stopEvt time="14727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treet View #2 1-14-21.jpg"/>
          <p:cNvPicPr>
            <a:picLocks noGrp="1" noChangeAspect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>
          <a:xfrm>
            <a:off x="228600" y="615389"/>
            <a:ext cx="8763000" cy="5627221"/>
          </a:xfr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0080705-3E65-4C66-9CDA-9D1455995C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9221" y="63246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225DCE6-9AD4-46CB-B69E-0644AFE53AE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39960" y="2755800"/>
              <a:ext cx="451080" cy="2480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225DCE6-9AD4-46CB-B69E-0644AFE53AE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30600" y="2746440"/>
                <a:ext cx="469800" cy="2667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D4D3AF1-DBFF-4159-9E46-247935563CB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91"/>
    </mc:Choice>
    <mc:Fallback xmlns="">
      <p:transition spd="slow" advTm="11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48" objId="2"/>
        <p14:stopEvt time="11155" objId="2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outh 1-14-21.jpg"/>
          <p:cNvPicPr>
            <a:picLocks noGrp="1" noChangeAspect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>
          <a:xfrm>
            <a:off x="152400" y="590923"/>
            <a:ext cx="8839200" cy="5676153"/>
          </a:xfr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097E7B-D31D-4D62-BEAB-AC76D9ABAA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01000" y="6477000"/>
            <a:ext cx="609600" cy="6096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91CF976-5B1E-49B0-A7B8-F32847E34DE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51"/>
    </mc:Choice>
    <mc:Fallback xmlns="">
      <p:transition spd="slow" advTm="8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2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67" objId="2"/>
        <p14:stopEvt time="8631" objId="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orth 1-14-21.jpg"/>
          <p:cNvPicPr>
            <a:picLocks noGrp="1" noChangeAspect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>
          <a:xfrm>
            <a:off x="152400" y="667123"/>
            <a:ext cx="8839200" cy="5676153"/>
          </a:xfr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8633E02-371B-4705-B0BA-1D713C9FFF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77200" y="6343276"/>
            <a:ext cx="609600" cy="609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10D1F8D-1BE6-4CFC-BCE2-A7FFEFF0C77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37"/>
    </mc:Choice>
    <mc:Fallback xmlns="">
      <p:transition spd="slow" advTm="14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4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15" objId="3"/>
        <p14:stopEvt time="14837" objId="3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olor Material Board 12-27-20.jpg"/>
          <p:cNvPicPr>
            <a:picLocks noGrp="1" noChangeAspect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>
          <a:xfrm>
            <a:off x="152400" y="482600"/>
            <a:ext cx="8839200" cy="5892800"/>
          </a:xfr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2FB3515-38C7-4BA5-9707-4E1E78894A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01000" y="62484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C917A62-65B5-4E7D-BCC1-CB6850C8E21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44560" y="1104840"/>
              <a:ext cx="5010480" cy="48265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C917A62-65B5-4E7D-BCC1-CB6850C8E21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35200" y="1095480"/>
                <a:ext cx="5029200" cy="48452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C943CC0-A575-4420-99DD-A4B8E17B4B0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14"/>
    </mc:Choice>
    <mc:Fallback xmlns="">
      <p:transition spd="slow" advTm="24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48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06" objId="2"/>
        <p14:stopEvt time="24914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F:\Desktop\My Documents\Jims- BIDJOBS Documents\KAWAI\PLOT FILES\1-14-21\1 Kawai 12-28-20-A.01 - TITL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" y="762000"/>
            <a:ext cx="8229600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23C7646-F78D-483A-8673-81F951DABB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25287" y="62484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50D0D3E-BE04-45FB-99B0-87C91764303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631880" y="3137040"/>
              <a:ext cx="3188160" cy="23814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50D0D3E-BE04-45FB-99B0-87C91764303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22520" y="3127680"/>
                <a:ext cx="3206880" cy="24001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697B1D2-85DC-4B5A-8F66-1F2A46D258C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53"/>
    </mc:Choice>
    <mc:Fallback xmlns="">
      <p:transition spd="slow" advTm="29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78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38" objId="2"/>
        <p14:pauseEvt time="2751" objId="2"/>
        <p14:seekEvt time="2751" objId="2" seek="1637"/>
        <p14:resumeEvt time="2751" objId="2"/>
        <p14:stopEvt time="29075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2 Kawai 12-22-20-A.02 - ROOF PLANS.jpg"/>
          <p:cNvPicPr>
            <a:picLocks noGrp="1" noChangeAspect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>
          <a:xfrm>
            <a:off x="228600" y="228600"/>
            <a:ext cx="8458200" cy="5981700"/>
          </a:xfrm>
        </p:spPr>
      </p:pic>
      <p:pic>
        <p:nvPicPr>
          <p:cNvPr id="2050" name="Picture 2" descr="F:\Desktop\My Documents\Jims- BIDJOBS Documents\KAWAI\PLOT FILES\1-14-21\2 Kawai 12-22-20-A.02 - ROOF PLAN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4868525" y="-7648575"/>
            <a:ext cx="8229600" cy="5486400"/>
          </a:xfrm>
          <a:prstGeom prst="rect">
            <a:avLst/>
          </a:prstGeom>
          <a:noFill/>
        </p:spPr>
      </p:pic>
      <p:pic>
        <p:nvPicPr>
          <p:cNvPr id="2051" name="Picture 3" descr="F:\Desktop\My Documents\Jims- BIDJOBS Documents\KAWAI\PLOT FILES\1-14-21\2 Kawai 12-22-20-A.02 - ROOF PLAN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4054138" y="-7807325"/>
            <a:ext cx="8229600" cy="5486400"/>
          </a:xfrm>
          <a:prstGeom prst="rect">
            <a:avLst/>
          </a:prstGeom>
          <a:noFill/>
        </p:spPr>
      </p:pic>
      <p:pic>
        <p:nvPicPr>
          <p:cNvPr id="2052" name="Picture 4" descr="F:\Desktop\My Documents\Jims- BIDJOBS Documents\KAWAI\PLOT FILES\1-14-21\2 Kawai 12-22-20-A.02 - ROOF PLAN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4838363" y="-8621713"/>
            <a:ext cx="8229600" cy="5486400"/>
          </a:xfrm>
          <a:prstGeom prst="rect">
            <a:avLst/>
          </a:prstGeom>
          <a:noFill/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00F3B32-68AC-4C25-83EB-F75449EDD3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77200" y="63246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B355D37-9F9D-4615-B45F-CE6355A4CDC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969160" y="2901960"/>
              <a:ext cx="1295640" cy="1035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B355D37-9F9D-4615-B45F-CE6355A4CD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959800" y="2892600"/>
                <a:ext cx="1314360" cy="10540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C6873F6-5047-4BE7-97D2-49D35E11235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00"/>
    </mc:Choice>
    <mc:Fallback xmlns="">
      <p:transition spd="slow" advTm="15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3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20" objId="2"/>
        <p14:stopEvt time="13940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3 Kawai 12-28-20-A.03 - DrWin.jpg"/>
          <p:cNvPicPr>
            <a:picLocks noGrp="1" noChangeAspect="1"/>
          </p:cNvPicPr>
          <p:nvPr>
            <p:ph idx="1"/>
          </p:nvPr>
        </p:nvPicPr>
        <p:blipFill>
          <a:blip r:embed="rId7" cstate="print">
            <a:lum contrast="-10000"/>
          </a:blip>
          <a:stretch>
            <a:fillRect/>
          </a:stretch>
        </p:blipFill>
        <p:spPr>
          <a:xfrm>
            <a:off x="457200" y="723900"/>
            <a:ext cx="8229600" cy="5486400"/>
          </a:xfr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7BAD41E-FB98-4CCF-9438-503C5D9CDC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3246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593BFEB-95C3-4AD5-ADAC-F34CA644920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879560" y="2419200"/>
              <a:ext cx="5626440" cy="37915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593BFEB-95C3-4AD5-ADAC-F34CA644920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870200" y="2409840"/>
                <a:ext cx="5645160" cy="38102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E0CC0D9-382E-443B-84C6-43AF97DF4C2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70"/>
    </mc:Choice>
    <mc:Fallback xmlns="">
      <p:transition spd="slow" advTm="17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2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78" objId="2"/>
        <p14:stopEvt time="17284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4 Kawai 12-22-20-A.04- LANDSCAPE PLAN.jpg"/>
          <p:cNvPicPr>
            <a:picLocks noGrp="1" noChangeAspect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>
          <a:xfrm>
            <a:off x="457200" y="685800"/>
            <a:ext cx="8229600" cy="5486400"/>
          </a:xfr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E53F685-E977-467D-8CF6-E6AFFD797C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7439AA0-F849-4974-B3C7-5F3FAAB0FE9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038480" y="2673360"/>
              <a:ext cx="1289520" cy="2914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7439AA0-F849-4974-B3C7-5F3FAAB0FE9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29120" y="2664000"/>
                <a:ext cx="1308240" cy="29336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47418A0-FE7C-4B64-B57D-C25C4C95D6B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32"/>
    </mc:Choice>
    <mc:Fallback xmlns="">
      <p:transition spd="slow" advTm="15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4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19" objId="2"/>
        <p14:stopEvt time="15032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5 Kawai 12-22-20-A1 - (E) Plans.jpg"/>
          <p:cNvPicPr>
            <a:picLocks noGrp="1" noChangeAspect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>
          <a:xfrm>
            <a:off x="457200" y="800100"/>
            <a:ext cx="8229600" cy="5486400"/>
          </a:xfr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282B0AF-DD37-4BAC-B951-674B5B2576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05800" y="64008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2335887-45F6-480B-87D3-49478EF9B5F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508640" y="2927520"/>
              <a:ext cx="1187640" cy="622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2335887-45F6-480B-87D3-49478EF9B5F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499280" y="2918160"/>
                <a:ext cx="1206360" cy="6411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077DB55-3FA8-448F-8B4D-71B6D15A975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46"/>
    </mc:Choice>
    <mc:Fallback xmlns="">
      <p:transition spd="slow" advTm="17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54" objId="2"/>
        <p14:stopEvt time="17308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6 Kawai 12-22-20-A2.0 GARAGE.jpg"/>
          <p:cNvPicPr>
            <a:picLocks noGrp="1" noChangeAspect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>
          <a:xfrm>
            <a:off x="457200" y="762000"/>
            <a:ext cx="8229600" cy="5486400"/>
          </a:xfr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8825908-0DBF-40B9-A908-E1113A1E32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62484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C2D8C91-2794-4315-81B6-296B95446EB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84200" y="4921200"/>
              <a:ext cx="5683680" cy="9784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C2D8C91-2794-4315-81B6-296B95446E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374840" y="4911840"/>
                <a:ext cx="5702400" cy="9972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B19CBAF-54CA-4CE0-8D5F-09EAECC66E4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4"/>
    </mc:Choice>
    <mc:Fallback xmlns="">
      <p:transition spd="slow" advTm="14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8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40" objId="2"/>
        <p14:stopEvt time="14004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7 Kawai 12-22-20-A2.1 - 2ND FLOOR Plan.jpg"/>
          <p:cNvPicPr>
            <a:picLocks noGrp="1" noChangeAspect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>
          <a:xfrm>
            <a:off x="457200" y="723900"/>
            <a:ext cx="8229600" cy="5486400"/>
          </a:xfr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A4C0E28-6213-463F-8E07-0328EAB4E8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77200" y="62103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B483B3B-0ADF-4AB9-B93E-E3C9B07C127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807080" y="4108320"/>
              <a:ext cx="1111320" cy="8197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B483B3B-0ADF-4AB9-B93E-E3C9B07C12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797720" y="4098960"/>
                <a:ext cx="1130040" cy="8384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7CE683A-0C19-4AA0-A695-AF906F9C87E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14"/>
    </mc:Choice>
    <mc:Fallback xmlns="">
      <p:transition spd="slow" advTm="18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0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67" objId="2"/>
        <p14:stopEvt time="18014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8 Kawai 12-22-20-A2.2 - 3RD FLOOR Plan.jpg"/>
          <p:cNvPicPr>
            <a:picLocks noGrp="1" noChangeAspect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>
          <a:xfrm>
            <a:off x="457200" y="685800"/>
            <a:ext cx="8229600" cy="5486400"/>
          </a:xfr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1173EC-4E97-48A4-ABE3-23F0C06B5F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72400" y="6152965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C60E5D7-45CC-4E15-B42E-64697171B3B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597560" y="3359160"/>
              <a:ext cx="2102040" cy="18291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C60E5D7-45CC-4E15-B42E-64697171B3B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88200" y="3349800"/>
                <a:ext cx="2120760" cy="18478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A9F262A-6D74-4CD2-BD59-090FB5B0FAA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24"/>
    </mc:Choice>
    <mc:Fallback xmlns="">
      <p:transition spd="slow" advTm="12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00" objId="2"/>
        <p14:stopEvt time="12364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1765</TotalTime>
  <Words>16</Words>
  <Application>Microsoft Office PowerPoint</Application>
  <PresentationFormat>On-screen Show (4:3)</PresentationFormat>
  <Paragraphs>2</Paragraphs>
  <Slides>19</Slides>
  <Notes>0</Notes>
  <HiddenSlides>0</HiddenSlides>
  <MMClips>37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1230 Kolle Avenue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1230 Kolle</dc:title>
  <dc:creator>Valued Customer</dc:creator>
  <cp:lastModifiedBy>Veronica Ortiz-DeAnda</cp:lastModifiedBy>
  <cp:revision>10</cp:revision>
  <dcterms:created xsi:type="dcterms:W3CDTF">2021-01-30T00:09:49Z</dcterms:created>
  <dcterms:modified xsi:type="dcterms:W3CDTF">2021-02-01T03:44:40Z</dcterms:modified>
</cp:coreProperties>
</file>