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08" r:id="rId4"/>
    <p:sldId id="324" r:id="rId5"/>
    <p:sldId id="317" r:id="rId6"/>
    <p:sldId id="313" r:id="rId7"/>
    <p:sldId id="329" r:id="rId8"/>
    <p:sldId id="310" r:id="rId9"/>
    <p:sldId id="312" r:id="rId10"/>
    <p:sldId id="303" r:id="rId11"/>
    <p:sldId id="302" r:id="rId12"/>
    <p:sldId id="301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783" autoAdjust="0"/>
  </p:normalViewPr>
  <p:slideViewPr>
    <p:cSldViewPr snapToGrid="0">
      <p:cViewPr varScale="1">
        <p:scale>
          <a:sx n="106" d="100"/>
          <a:sy n="106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concludes staff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August 25,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" y="827478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1659 Via Del Rey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56941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2381-DRX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1659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Del Rey (2381-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DRX)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1659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Del Rey (2381-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DRX)</a:t>
            </a:r>
          </a:p>
          <a:p>
            <a:pPr algn="l">
              <a:tabLst/>
            </a:pP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September 2, </a:t>
            </a:r>
            <a:r>
              <a:rPr lang="en-US" altLang="en-US" dirty="0" smtClean="0"/>
              <a:t>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1.png@01D798CF.0556DD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"/>
    </mc:Choice>
    <mc:Fallback xmlns="">
      <p:transition spd="slow" advTm="114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164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/>
              <a:t>Staff Recommendation: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5533" y="1196377"/>
            <a:ext cx="7669667" cy="493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smtClean="0"/>
              <a:t>Approving </a:t>
            </a:r>
            <a:r>
              <a:rPr lang="en-US" sz="3600" dirty="0"/>
              <a:t>Project No. </a:t>
            </a:r>
            <a:r>
              <a:rPr lang="en-US" sz="3600" dirty="0" smtClean="0"/>
              <a:t>2381-DRX </a:t>
            </a:r>
            <a:r>
              <a:rPr lang="en-US" sz="3600" dirty="0"/>
              <a:t>Design </a:t>
            </a:r>
            <a:r>
              <a:rPr lang="en-US" sz="3600" dirty="0" smtClean="0"/>
              <a:t>Review for the property </a:t>
            </a:r>
            <a:r>
              <a:rPr lang="en-US" sz="3600" dirty="0"/>
              <a:t>located at </a:t>
            </a:r>
            <a:r>
              <a:rPr lang="en-US" sz="3600" dirty="0" smtClean="0"/>
              <a:t>1659 Via Del Rey, </a:t>
            </a:r>
            <a:r>
              <a:rPr lang="en-US" sz="3600" dirty="0"/>
              <a:t>subject to conditions of approval. </a:t>
            </a:r>
            <a:endParaRPr kumimoji="0" lang="en-US" sz="9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1"/>
    </mc:Choice>
    <mc:Fallback xmlns="">
      <p:transition spd="slow" advTm="180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" y="1068186"/>
            <a:ext cx="9229725" cy="80633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Review </a:t>
            </a:r>
            <a:r>
              <a:rPr lang="en-US" sz="4900" dirty="0" smtClean="0"/>
              <a:t>Options</a:t>
            </a:r>
            <a:r>
              <a:rPr lang="en-US" sz="490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162" y="17033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Approve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condition(s) modified/added.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9144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4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latin typeface="+mj-lt"/>
              </a:rPr>
              <a:t>Identify other issues or concerns with the proposed project and provide the applicant with direction to further modify the project and continue the public hearing to a date certain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Deny the project.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2"/>
    </mc:Choice>
    <mc:Fallback xmlns="">
      <p:transition spd="slow" advTm="23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3" y="1155727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5"/>
    </mc:Choice>
    <mc:Fallback xmlns="">
      <p:transition spd="slow" advTm="63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0" y="1190172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altLang="en-US" sz="2800" dirty="0" smtClean="0">
                <a:latin typeface="+mn-lt"/>
              </a:rPr>
              <a:t>Application(s): </a:t>
            </a:r>
            <a:endParaRPr lang="en-US" altLang="en-US" sz="2800" dirty="0" smtClean="0">
              <a:latin typeface="+mn-lt"/>
            </a:endParaRPr>
          </a:p>
          <a:p>
            <a:pPr lvl="3">
              <a:spcAft>
                <a:spcPts val="1200"/>
              </a:spcAft>
            </a:pPr>
            <a:r>
              <a:rPr lang="en-US" altLang="en-US" sz="2600" dirty="0" smtClean="0">
                <a:latin typeface="+mn-lt"/>
              </a:rPr>
              <a:t>Design </a:t>
            </a:r>
            <a:r>
              <a:rPr lang="en-US" altLang="en-US" sz="2600" dirty="0" smtClean="0">
                <a:latin typeface="+mn-lt"/>
              </a:rPr>
              <a:t>Review</a:t>
            </a:r>
          </a:p>
          <a:p>
            <a:pPr lvl="2">
              <a:spcAft>
                <a:spcPts val="1200"/>
              </a:spcAft>
            </a:pPr>
            <a:r>
              <a:rPr lang="en-US" altLang="en-US" sz="2800" i="1" dirty="0" smtClean="0">
                <a:latin typeface="+mn-lt"/>
              </a:rPr>
              <a:t>CEQA</a:t>
            </a:r>
            <a:r>
              <a:rPr lang="en-US" altLang="en-US" sz="2800" i="1" dirty="0">
                <a:latin typeface="+mn-lt"/>
              </a:rPr>
              <a:t>:  Categorical Exemption </a:t>
            </a:r>
            <a:r>
              <a:rPr lang="en-US" altLang="en-US" sz="2800" i="1" dirty="0" smtClean="0">
                <a:latin typeface="+mn-lt"/>
              </a:rPr>
              <a:t>– </a:t>
            </a:r>
          </a:p>
          <a:p>
            <a:pPr lvl="3">
              <a:spcAft>
                <a:spcPts val="1200"/>
              </a:spcAft>
            </a:pPr>
            <a:r>
              <a:rPr lang="en-US" altLang="en-US" sz="2600" i="1" dirty="0" smtClean="0">
                <a:latin typeface="+mn-lt"/>
              </a:rPr>
              <a:t>Section </a:t>
            </a:r>
            <a:r>
              <a:rPr lang="en-US" altLang="en-US" sz="2600" i="1" dirty="0" smtClean="0">
                <a:latin typeface="+mn-lt"/>
              </a:rPr>
              <a:t>15301 </a:t>
            </a:r>
            <a:r>
              <a:rPr lang="en-US" altLang="en-US" sz="2600" i="1" dirty="0">
                <a:latin typeface="+mn-lt"/>
              </a:rPr>
              <a:t>Class </a:t>
            </a:r>
            <a:r>
              <a:rPr lang="en-US" altLang="en-US" sz="2600" i="1" dirty="0" smtClean="0">
                <a:latin typeface="+mn-lt"/>
              </a:rPr>
              <a:t>1 Existing Facilities</a:t>
            </a:r>
            <a:endParaRPr lang="en-US" altLang="en-US" sz="2600" i="1" dirty="0" smtClean="0">
              <a:latin typeface="+mn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200" dirty="0"/>
              <a:t>Project Description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60"/>
    </mc:Choice>
    <mc:Fallback xmlns="">
      <p:transition spd="slow" advTm="952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5828" y="4164918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00778" y="4811249"/>
            <a:ext cx="0" cy="83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72793" y="498832"/>
            <a:ext cx="18308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Aerial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id:image001.png@01D798CF.0556DD3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6" y="1329201"/>
            <a:ext cx="4792198" cy="4944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1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7"/>
    </mc:Choice>
    <mc:Fallback xmlns="">
      <p:transition spd="slow" advTm="86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093" y="498832"/>
            <a:ext cx="186422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Street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7475" y="1293275"/>
            <a:ext cx="8201463" cy="488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5"/>
    </mc:Choice>
    <mc:Fallback xmlns="">
      <p:transition spd="slow" advTm="175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8369599" y="4876027"/>
            <a:ext cx="577453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88040" y="4552861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DF10F-9B71-6D4D-82AB-2F61D6B3BF2F}"/>
              </a:ext>
            </a:extLst>
          </p:cNvPr>
          <p:cNvSpPr txBox="1"/>
          <p:nvPr/>
        </p:nvSpPr>
        <p:spPr>
          <a:xfrm>
            <a:off x="2686929" y="412742"/>
            <a:ext cx="450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Existing &amp; Proposed </a:t>
            </a:r>
            <a:r>
              <a:rPr lang="en-US" sz="2800" dirty="0"/>
              <a:t>Site Plan 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935963"/>
            <a:ext cx="6766560" cy="5922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8782" y="5303520"/>
            <a:ext cx="787372" cy="7532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2589" y="598943"/>
            <a:ext cx="51091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(Front) Elevation</a:t>
            </a:r>
            <a:endParaRPr lang="en-US" sz="2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67285" y="1280160"/>
            <a:ext cx="8482819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96"/>
    </mc:Choice>
    <mc:Fallback xmlns="">
      <p:transition spd="slow" advTm="431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8209" y="598943"/>
            <a:ext cx="763792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South and East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Front &amp; Side) Elevations</a:t>
            </a:r>
            <a:endParaRPr lang="en-US" sz="2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9147" y="1744394"/>
            <a:ext cx="8736037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96"/>
    </mc:Choice>
    <mc:Fallback xmlns="">
      <p:transition spd="slow" advTm="431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5478" y="664816"/>
            <a:ext cx="7231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Existing and Proposed West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8" y="1802790"/>
            <a:ext cx="9017391" cy="41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1"/>
    </mc:Choice>
    <mc:Fallback xmlns="">
      <p:transition spd="slow" advTm="133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5243" y="648343"/>
            <a:ext cx="5613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Existing &amp; Proposed North </a:t>
            </a: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374"/>
            <a:ext cx="8961120" cy="51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4"/>
    </mc:Choice>
    <mc:Fallback xmlns="">
      <p:transition spd="slow" advTm="195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3841</TotalTime>
  <Words>148</Words>
  <Application>Microsoft Office PowerPoint</Application>
  <PresentationFormat>On-screen Show (4:3)</PresentationFormat>
  <Paragraphs>35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Review Options: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Malinda Lim</cp:lastModifiedBy>
  <cp:revision>235</cp:revision>
  <cp:lastPrinted>2020-02-21T01:44:28Z</cp:lastPrinted>
  <dcterms:created xsi:type="dcterms:W3CDTF">2017-12-04T17:55:54Z</dcterms:created>
  <dcterms:modified xsi:type="dcterms:W3CDTF">2021-08-26T22:30:09Z</dcterms:modified>
</cp:coreProperties>
</file>