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9"/>
  </p:notesMasterIdLst>
  <p:handoutMasterIdLst>
    <p:handoutMasterId r:id="rId20"/>
  </p:handoutMasterIdLst>
  <p:sldIdLst>
    <p:sldId id="256" r:id="rId2"/>
    <p:sldId id="257" r:id="rId3"/>
    <p:sldId id="304" r:id="rId4"/>
    <p:sldId id="312" r:id="rId5"/>
    <p:sldId id="305" r:id="rId6"/>
    <p:sldId id="314" r:id="rId7"/>
    <p:sldId id="316" r:id="rId8"/>
    <p:sldId id="325" r:id="rId9"/>
    <p:sldId id="315" r:id="rId10"/>
    <p:sldId id="317" r:id="rId11"/>
    <p:sldId id="318" r:id="rId12"/>
    <p:sldId id="321" r:id="rId13"/>
    <p:sldId id="320" r:id="rId14"/>
    <p:sldId id="326" r:id="rId15"/>
    <p:sldId id="319" r:id="rId16"/>
    <p:sldId id="311" r:id="rId17"/>
    <p:sldId id="313" r:id="rId1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5C9"/>
    <a:srgbClr val="FFFFFF"/>
    <a:srgbClr val="93E6CC"/>
    <a:srgbClr val="E20EC4"/>
    <a:srgbClr val="57576E"/>
    <a:srgbClr val="D2533C"/>
    <a:srgbClr val="93A299"/>
    <a:srgbClr val="CDE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20" autoAdjust="0"/>
    <p:restoredTop sz="94490" autoAdjust="0"/>
  </p:normalViewPr>
  <p:slideViewPr>
    <p:cSldViewPr snapToGrid="0">
      <p:cViewPr varScale="1">
        <p:scale>
          <a:sx n="86" d="100"/>
          <a:sy n="86" d="100"/>
        </p:scale>
        <p:origin x="1186" y="5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15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D1353F5-6A43-40DB-9596-38C46502E0E1}" type="datetimeFigureOut">
              <a:rPr lang="en-US" smtClean="0"/>
              <a:t>2/24/2021</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Tree>
    <p:extLst>
      <p:ext uri="{BB962C8B-B14F-4D97-AF65-F5344CB8AC3E}">
        <p14:creationId xmlns:p14="http://schemas.microsoft.com/office/powerpoint/2010/main" val="19840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F5D39D9-A4C1-4AD1-BAF1-29CF785EDF99}" type="datetimeFigureOut">
              <a:rPr lang="en-US" smtClean="0"/>
              <a:t>2/24/2021</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5553B1C-9F3F-43FF-ABF7-E4A5C87A8439}" type="slidenum">
              <a:rPr lang="en-US" smtClean="0"/>
              <a:t>‹#›</a:t>
            </a:fld>
            <a:endParaRPr lang="en-US"/>
          </a:p>
        </p:txBody>
      </p:sp>
    </p:spTree>
    <p:extLst>
      <p:ext uri="{BB962C8B-B14F-4D97-AF65-F5344CB8AC3E}">
        <p14:creationId xmlns:p14="http://schemas.microsoft.com/office/powerpoint/2010/main" val="250616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a:t>
            </a:fld>
            <a:endParaRPr lang="en-US"/>
          </a:p>
        </p:txBody>
      </p:sp>
    </p:spTree>
    <p:extLst>
      <p:ext uri="{BB962C8B-B14F-4D97-AF65-F5344CB8AC3E}">
        <p14:creationId xmlns:p14="http://schemas.microsoft.com/office/powerpoint/2010/main" val="4015793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10</a:t>
            </a:fld>
            <a:endParaRPr lang="en-US"/>
          </a:p>
        </p:txBody>
      </p:sp>
    </p:spTree>
    <p:extLst>
      <p:ext uri="{BB962C8B-B14F-4D97-AF65-F5344CB8AC3E}">
        <p14:creationId xmlns:p14="http://schemas.microsoft.com/office/powerpoint/2010/main" val="3976692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11</a:t>
            </a:fld>
            <a:endParaRPr lang="en-US"/>
          </a:p>
        </p:txBody>
      </p:sp>
    </p:spTree>
    <p:extLst>
      <p:ext uri="{BB962C8B-B14F-4D97-AF65-F5344CB8AC3E}">
        <p14:creationId xmlns:p14="http://schemas.microsoft.com/office/powerpoint/2010/main" val="344541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12</a:t>
            </a:fld>
            <a:endParaRPr lang="en-US"/>
          </a:p>
        </p:txBody>
      </p:sp>
    </p:spTree>
    <p:extLst>
      <p:ext uri="{BB962C8B-B14F-4D97-AF65-F5344CB8AC3E}">
        <p14:creationId xmlns:p14="http://schemas.microsoft.com/office/powerpoint/2010/main" val="368607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13</a:t>
            </a:fld>
            <a:endParaRPr lang="en-US"/>
          </a:p>
        </p:txBody>
      </p:sp>
    </p:spTree>
    <p:extLst>
      <p:ext uri="{BB962C8B-B14F-4D97-AF65-F5344CB8AC3E}">
        <p14:creationId xmlns:p14="http://schemas.microsoft.com/office/powerpoint/2010/main" val="2184213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14</a:t>
            </a:fld>
            <a:endParaRPr lang="en-US"/>
          </a:p>
        </p:txBody>
      </p:sp>
    </p:spTree>
    <p:extLst>
      <p:ext uri="{BB962C8B-B14F-4D97-AF65-F5344CB8AC3E}">
        <p14:creationId xmlns:p14="http://schemas.microsoft.com/office/powerpoint/2010/main" val="298479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2</a:t>
            </a:fld>
            <a:endParaRPr lang="en-US"/>
          </a:p>
        </p:txBody>
      </p:sp>
    </p:spTree>
    <p:extLst>
      <p:ext uri="{BB962C8B-B14F-4D97-AF65-F5344CB8AC3E}">
        <p14:creationId xmlns:p14="http://schemas.microsoft.com/office/powerpoint/2010/main" val="3488529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3</a:t>
            </a:fld>
            <a:endParaRPr lang="en-US"/>
          </a:p>
        </p:txBody>
      </p:sp>
    </p:spTree>
    <p:extLst>
      <p:ext uri="{BB962C8B-B14F-4D97-AF65-F5344CB8AC3E}">
        <p14:creationId xmlns:p14="http://schemas.microsoft.com/office/powerpoint/2010/main" val="2747129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4</a:t>
            </a:fld>
            <a:endParaRPr lang="en-US"/>
          </a:p>
        </p:txBody>
      </p:sp>
    </p:spTree>
    <p:extLst>
      <p:ext uri="{BB962C8B-B14F-4D97-AF65-F5344CB8AC3E}">
        <p14:creationId xmlns:p14="http://schemas.microsoft.com/office/powerpoint/2010/main" val="757751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5</a:t>
            </a:fld>
            <a:endParaRPr lang="en-US"/>
          </a:p>
        </p:txBody>
      </p:sp>
    </p:spTree>
    <p:extLst>
      <p:ext uri="{BB962C8B-B14F-4D97-AF65-F5344CB8AC3E}">
        <p14:creationId xmlns:p14="http://schemas.microsoft.com/office/powerpoint/2010/main" val="99383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t>6</a:t>
            </a:fld>
            <a:endParaRPr lang="en-US"/>
          </a:p>
        </p:txBody>
      </p:sp>
    </p:spTree>
    <p:extLst>
      <p:ext uri="{BB962C8B-B14F-4D97-AF65-F5344CB8AC3E}">
        <p14:creationId xmlns:p14="http://schemas.microsoft.com/office/powerpoint/2010/main" val="212173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7</a:t>
            </a:fld>
            <a:endParaRPr lang="en-US"/>
          </a:p>
        </p:txBody>
      </p:sp>
    </p:spTree>
    <p:extLst>
      <p:ext uri="{BB962C8B-B14F-4D97-AF65-F5344CB8AC3E}">
        <p14:creationId xmlns:p14="http://schemas.microsoft.com/office/powerpoint/2010/main" val="1454898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8</a:t>
            </a:fld>
            <a:endParaRPr lang="en-US"/>
          </a:p>
        </p:txBody>
      </p:sp>
    </p:spTree>
    <p:extLst>
      <p:ext uri="{BB962C8B-B14F-4D97-AF65-F5344CB8AC3E}">
        <p14:creationId xmlns:p14="http://schemas.microsoft.com/office/powerpoint/2010/main" val="1615270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9</a:t>
            </a:fld>
            <a:endParaRPr lang="en-US"/>
          </a:p>
        </p:txBody>
      </p:sp>
    </p:spTree>
    <p:extLst>
      <p:ext uri="{BB962C8B-B14F-4D97-AF65-F5344CB8AC3E}">
        <p14:creationId xmlns:p14="http://schemas.microsoft.com/office/powerpoint/2010/main" val="1615524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899" y="3328511"/>
            <a:ext cx="3112199" cy="3143956"/>
          </a:xfrm>
          <a:prstGeom prst="rect">
            <a:avLst/>
          </a:prstGeom>
        </p:spPr>
      </p:pic>
      <p:cxnSp>
        <p:nvCxnSpPr>
          <p:cNvPr id="9" name="Straight Connector 8"/>
          <p:cNvCxnSpPr/>
          <p:nvPr userDrawn="1"/>
        </p:nvCxnSpPr>
        <p:spPr>
          <a:xfrm>
            <a:off x="731520" y="3611880"/>
            <a:ext cx="7772400" cy="1587"/>
          </a:xfrm>
          <a:prstGeom prst="line">
            <a:avLst/>
          </a:prstGeom>
          <a:ln w="19050">
            <a:solidFill>
              <a:srgbClr val="D2533C"/>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userDrawn="1"/>
        </p:nvSpPr>
        <p:spPr>
          <a:xfrm>
            <a:off x="685798" y="2292577"/>
            <a:ext cx="7772400" cy="406715"/>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7576E"/>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800" b="1" baseline="0" dirty="0">
                <a:solidFill>
                  <a:srgbClr val="57576E"/>
                </a:solidFill>
                <a:latin typeface="+mj-lt"/>
              </a:rPr>
              <a:t>March 4, 2021</a:t>
            </a:r>
            <a:endParaRPr lang="en-US" sz="1800" b="1" dirty="0">
              <a:solidFill>
                <a:srgbClr val="57576E"/>
              </a:solidFill>
              <a:latin typeface="+mj-lt"/>
            </a:endParaRPr>
          </a:p>
        </p:txBody>
      </p:sp>
      <p:sp>
        <p:nvSpPr>
          <p:cNvPr id="11" name="TextBox 10"/>
          <p:cNvSpPr txBox="1"/>
          <p:nvPr userDrawn="1"/>
        </p:nvSpPr>
        <p:spPr>
          <a:xfrm>
            <a:off x="731520" y="866274"/>
            <a:ext cx="7863840" cy="769441"/>
          </a:xfrm>
          <a:prstGeom prst="rect">
            <a:avLst/>
          </a:prstGeom>
          <a:noFill/>
        </p:spPr>
        <p:txBody>
          <a:bodyPr wrap="square" rtlCol="0">
            <a:spAutoFit/>
          </a:bodyPr>
          <a:lstStyle/>
          <a:p>
            <a:pPr algn="ctr"/>
            <a:r>
              <a:rPr lang="en-US" sz="4400" b="1" baseline="0" dirty="0">
                <a:solidFill>
                  <a:srgbClr val="D2533C"/>
                </a:solidFill>
                <a:latin typeface="Calibri" panose="020F0502020204030204" pitchFamily="34" charset="0"/>
                <a:cs typeface="Calibri" panose="020F0502020204030204" pitchFamily="34" charset="0"/>
              </a:rPr>
              <a:t>710 Fair Oaks Avenue</a:t>
            </a:r>
            <a:endParaRPr lang="en-US" sz="4400" b="1" dirty="0">
              <a:solidFill>
                <a:srgbClr val="D2533C"/>
              </a:solidFill>
              <a:latin typeface="Calibri" panose="020F0502020204030204" pitchFamily="34" charset="0"/>
              <a:cs typeface="Calibri" panose="020F0502020204030204" pitchFamily="34" charset="0"/>
            </a:endParaRPr>
          </a:p>
        </p:txBody>
      </p:sp>
      <p:sp>
        <p:nvSpPr>
          <p:cNvPr id="12" name="TextBox 11"/>
          <p:cNvSpPr txBox="1"/>
          <p:nvPr userDrawn="1"/>
        </p:nvSpPr>
        <p:spPr>
          <a:xfrm>
            <a:off x="688206" y="1645557"/>
            <a:ext cx="7772400" cy="707886"/>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4000" b="0" dirty="0">
                <a:solidFill>
                  <a:srgbClr val="97B5C9"/>
                </a:solidFill>
                <a:latin typeface="Calibri" panose="020F0502020204030204" pitchFamily="34" charset="0"/>
                <a:cs typeface="Calibri" panose="020F0502020204030204" pitchFamily="34" charset="0"/>
              </a:rPr>
              <a:t>Project</a:t>
            </a:r>
            <a:r>
              <a:rPr lang="en-US" sz="4000" b="0" baseline="0" dirty="0">
                <a:solidFill>
                  <a:srgbClr val="97B5C9"/>
                </a:solidFill>
                <a:latin typeface="Calibri" panose="020F0502020204030204" pitchFamily="34" charset="0"/>
                <a:cs typeface="Calibri" panose="020F0502020204030204" pitchFamily="34" charset="0"/>
              </a:rPr>
              <a:t> No. 2326-DRX/SGN </a:t>
            </a:r>
            <a:endParaRPr lang="en-US" sz="4000" b="0" dirty="0">
              <a:solidFill>
                <a:srgbClr val="97B5C9"/>
              </a:solidFill>
              <a:latin typeface="Calibri" panose="020F0502020204030204" pitchFamily="34" charset="0"/>
              <a:cs typeface="Calibri" panose="020F0502020204030204" pitchFamily="34" charset="0"/>
            </a:endParaRPr>
          </a:p>
        </p:txBody>
      </p:sp>
      <p:sp>
        <p:nvSpPr>
          <p:cNvPr id="14" name="TextBox 13"/>
          <p:cNvSpPr txBox="1"/>
          <p:nvPr userDrawn="1"/>
        </p:nvSpPr>
        <p:spPr>
          <a:xfrm>
            <a:off x="731520" y="3693478"/>
            <a:ext cx="7729086" cy="461665"/>
          </a:xfrm>
          <a:prstGeom prst="rect">
            <a:avLst/>
          </a:prstGeom>
          <a:noFill/>
        </p:spPr>
        <p:txBody>
          <a:bodyPr wrap="square" rtlCol="0">
            <a:spAutoFit/>
          </a:bodyPr>
          <a:lstStyle/>
          <a:p>
            <a:pPr algn="ctr"/>
            <a:r>
              <a:rPr lang="en-US" sz="2400" b="1" dirty="0">
                <a:solidFill>
                  <a:srgbClr val="57576E"/>
                </a:solidFill>
                <a:latin typeface="+mj-lt"/>
              </a:rPr>
              <a:t>City of South Pasadena   |</a:t>
            </a:r>
            <a:r>
              <a:rPr lang="en-US" sz="2400" b="1" baseline="0" dirty="0">
                <a:solidFill>
                  <a:srgbClr val="57576E"/>
                </a:solidFill>
                <a:latin typeface="+mj-lt"/>
              </a:rPr>
              <a:t> Design Review Board</a:t>
            </a:r>
            <a:endParaRPr lang="en-US" sz="2400" b="1" dirty="0">
              <a:solidFill>
                <a:srgbClr val="57576E"/>
              </a:solidFill>
              <a:latin typeface="+mj-lt"/>
            </a:endParaRPr>
          </a:p>
        </p:txBody>
      </p:sp>
    </p:spTree>
    <p:extLst>
      <p:ext uri="{BB962C8B-B14F-4D97-AF65-F5344CB8AC3E}">
        <p14:creationId xmlns:p14="http://schemas.microsoft.com/office/powerpoint/2010/main" val="3876826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1" y="0"/>
            <a:ext cx="5078028" cy="40011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rgbClr val="D2533C"/>
                </a:solidFill>
                <a:latin typeface="Arial" panose="020B0604020202020204" pitchFamily="34" charset="0"/>
                <a:cs typeface="Arial" panose="020B0604020202020204" pitchFamily="34" charset="0"/>
              </a:rPr>
              <a:t>	710 Fair Oaks Avenue (2326-DRX)</a:t>
            </a:r>
          </a:p>
        </p:txBody>
      </p:sp>
    </p:spTree>
    <p:extLst>
      <p:ext uri="{BB962C8B-B14F-4D97-AF65-F5344CB8AC3E}">
        <p14:creationId xmlns:p14="http://schemas.microsoft.com/office/powerpoint/2010/main" val="850619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Box 3"/>
          <p:cNvSpPr txBox="1"/>
          <p:nvPr userDrawn="1"/>
        </p:nvSpPr>
        <p:spPr>
          <a:xfrm>
            <a:off x="-1" y="0"/>
            <a:ext cx="6858000" cy="40011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rgbClr val="D2533C"/>
                </a:solidFill>
                <a:latin typeface="Arial" panose="020B0604020202020204" pitchFamily="34" charset="0"/>
                <a:cs typeface="Arial" panose="020B0604020202020204" pitchFamily="34" charset="0"/>
              </a:rPr>
              <a:t>	 710 Fair Oaks Avenue (2326-DRX)</a:t>
            </a:r>
            <a:endParaRPr lang="pt-BR" sz="2000" b="0" dirty="0">
              <a:solidFill>
                <a:srgbClr val="D2533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7107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026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365125"/>
          </a:xfrm>
          <a:prstGeom prst="rect">
            <a:avLst/>
          </a:prstGeom>
          <a:solidFill>
            <a:srgbClr val="97B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6483178" y="-1"/>
            <a:ext cx="1641920" cy="346869"/>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altLang="en-US" dirty="0"/>
              <a:t>March 4, 2021</a:t>
            </a:r>
          </a:p>
        </p:txBody>
      </p:sp>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782050" y="0"/>
            <a:ext cx="3619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userDrawn="1"/>
        </p:nvCxnSpPr>
        <p:spPr>
          <a:xfrm>
            <a:off x="8220896" y="76902"/>
            <a:ext cx="0" cy="1828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366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EDF33C7-918C-4A69-8DD7-D2E2F9D66D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9056085"/>
      </p:ext>
    </p:extLst>
  </p:cSld>
  <p:clrMapOvr>
    <a:masterClrMapping/>
  </p:clrMapOvr>
  <mc:AlternateContent xmlns:mc="http://schemas.openxmlformats.org/markup-compatibility/2006">
    <mc:Choice xmlns:p14="http://schemas.microsoft.com/office/powerpoint/2010/main" Requires="p14">
      <p:transition spd="slow" p14:dur="2000" advTm="14073"/>
    </mc:Choice>
    <mc:Fallback>
      <p:transition spd="slow" advTm="14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D75437-7E81-D242-9D6A-B3A8A7CB07BC}"/>
              </a:ext>
            </a:extLst>
          </p:cNvPr>
          <p:cNvSpPr/>
          <p:nvPr/>
        </p:nvSpPr>
        <p:spPr>
          <a:xfrm>
            <a:off x="3278214" y="592953"/>
            <a:ext cx="2587568" cy="382477"/>
          </a:xfrm>
          <a:prstGeom prst="rect">
            <a:avLst/>
          </a:prstGeom>
        </p:spPr>
        <p:txBody>
          <a:bodyPr wrap="none">
            <a:spAutoFit/>
          </a:bodyPr>
          <a:lstStyle/>
          <a:p>
            <a:pPr algn="ctr">
              <a:lnSpc>
                <a:spcPct val="115000"/>
              </a:lnSpc>
            </a:pPr>
            <a:r>
              <a:rPr lang="en-US" b="1" dirty="0">
                <a:latin typeface="Century Gothic" panose="020B0502020202020204" pitchFamily="34" charset="0"/>
                <a:ea typeface="Times New Roman" panose="02020603050405020304" pitchFamily="18" charset="0"/>
              </a:rPr>
              <a:t>North Elevation (Side)</a:t>
            </a:r>
            <a:endParaRPr lang="en-US" sz="1600" b="1" dirty="0">
              <a:effectLst/>
              <a:latin typeface="Century Gothic" panose="020B0502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id="{A1F45090-5033-4BA5-ACA1-37771B8DAF00}"/>
              </a:ext>
            </a:extLst>
          </p:cNvPr>
          <p:cNvSpPr txBox="1"/>
          <p:nvPr/>
        </p:nvSpPr>
        <p:spPr>
          <a:xfrm>
            <a:off x="5483601" y="1312929"/>
            <a:ext cx="2193726"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EXISTING</a:t>
            </a:r>
          </a:p>
        </p:txBody>
      </p:sp>
      <p:sp>
        <p:nvSpPr>
          <p:cNvPr id="13" name="TextBox 12">
            <a:extLst>
              <a:ext uri="{FF2B5EF4-FFF2-40B4-BE49-F238E27FC236}">
                <a16:creationId xmlns:a16="http://schemas.microsoft.com/office/drawing/2014/main" id="{C417BE44-39D3-428A-99AE-BECBDDEF76D1}"/>
              </a:ext>
            </a:extLst>
          </p:cNvPr>
          <p:cNvSpPr txBox="1"/>
          <p:nvPr/>
        </p:nvSpPr>
        <p:spPr>
          <a:xfrm>
            <a:off x="240856" y="4109397"/>
            <a:ext cx="2039933"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PROPOSED</a:t>
            </a:r>
          </a:p>
        </p:txBody>
      </p:sp>
      <p:pic>
        <p:nvPicPr>
          <p:cNvPr id="7" name="Picture 6">
            <a:extLst>
              <a:ext uri="{FF2B5EF4-FFF2-40B4-BE49-F238E27FC236}">
                <a16:creationId xmlns:a16="http://schemas.microsoft.com/office/drawing/2014/main" id="{3F0BDB16-BF6B-4B91-A274-1B32A9A1A199}"/>
              </a:ext>
            </a:extLst>
          </p:cNvPr>
          <p:cNvPicPr/>
          <p:nvPr/>
        </p:nvPicPr>
        <p:blipFill>
          <a:blip r:embed="rId5"/>
          <a:stretch>
            <a:fillRect/>
          </a:stretch>
        </p:blipFill>
        <p:spPr>
          <a:xfrm>
            <a:off x="427286" y="1102866"/>
            <a:ext cx="4860670" cy="2465958"/>
          </a:xfrm>
          <a:prstGeom prst="rect">
            <a:avLst/>
          </a:prstGeom>
        </p:spPr>
      </p:pic>
      <p:pic>
        <p:nvPicPr>
          <p:cNvPr id="9" name="Picture 8">
            <a:extLst>
              <a:ext uri="{FF2B5EF4-FFF2-40B4-BE49-F238E27FC236}">
                <a16:creationId xmlns:a16="http://schemas.microsoft.com/office/drawing/2014/main" id="{D6E86DBD-B334-4F8B-8233-7489D6E3B8EE}"/>
              </a:ext>
            </a:extLst>
          </p:cNvPr>
          <p:cNvPicPr/>
          <p:nvPr/>
        </p:nvPicPr>
        <p:blipFill>
          <a:blip r:embed="rId6"/>
          <a:stretch>
            <a:fillRect/>
          </a:stretch>
        </p:blipFill>
        <p:spPr>
          <a:xfrm>
            <a:off x="2135079" y="3696261"/>
            <a:ext cx="6910108" cy="1956088"/>
          </a:xfrm>
          <a:prstGeom prst="rect">
            <a:avLst/>
          </a:prstGeom>
        </p:spPr>
      </p:pic>
      <p:sp>
        <p:nvSpPr>
          <p:cNvPr id="2" name="TextBox 1">
            <a:extLst>
              <a:ext uri="{FF2B5EF4-FFF2-40B4-BE49-F238E27FC236}">
                <a16:creationId xmlns:a16="http://schemas.microsoft.com/office/drawing/2014/main" id="{43879A81-CD18-436A-AB58-5612E2DF431A}"/>
              </a:ext>
            </a:extLst>
          </p:cNvPr>
          <p:cNvSpPr txBox="1"/>
          <p:nvPr/>
        </p:nvSpPr>
        <p:spPr>
          <a:xfrm flipH="1">
            <a:off x="397252" y="5602628"/>
            <a:ext cx="2990617" cy="1200329"/>
          </a:xfrm>
          <a:prstGeom prst="rect">
            <a:avLst/>
          </a:prstGeom>
          <a:noFill/>
        </p:spPr>
        <p:txBody>
          <a:bodyPr wrap="square" rtlCol="0">
            <a:spAutoFit/>
          </a:bodyPr>
          <a:lstStyle/>
          <a:p>
            <a:r>
              <a:rPr lang="en-US" dirty="0">
                <a:latin typeface="Century Gothic" panose="020B0502020202020204" pitchFamily="34" charset="0"/>
              </a:rPr>
              <a:t>Install:</a:t>
            </a:r>
          </a:p>
          <a:p>
            <a:pPr marL="285750" indent="-285750">
              <a:buFont typeface="Arial" panose="020B0604020202020204" pitchFamily="34" charset="0"/>
              <a:buChar char="•"/>
            </a:pPr>
            <a:r>
              <a:rPr lang="en-US" dirty="0">
                <a:latin typeface="Century Gothic" panose="020B0502020202020204" pitchFamily="34" charset="0"/>
              </a:rPr>
              <a:t>New Stucco, Paint</a:t>
            </a:r>
          </a:p>
          <a:p>
            <a:pPr marL="285750" indent="-285750">
              <a:buFont typeface="Arial" panose="020B0604020202020204" pitchFamily="34" charset="0"/>
              <a:buChar char="•"/>
            </a:pPr>
            <a:r>
              <a:rPr lang="en-US" dirty="0">
                <a:latin typeface="Century Gothic" panose="020B0502020202020204" pitchFamily="34" charset="0"/>
              </a:rPr>
              <a:t>Planters</a:t>
            </a:r>
          </a:p>
          <a:p>
            <a:pPr marL="285750" indent="-285750">
              <a:buFont typeface="Arial" panose="020B0604020202020204" pitchFamily="34" charset="0"/>
              <a:buChar char="•"/>
            </a:pPr>
            <a:r>
              <a:rPr lang="en-US" dirty="0">
                <a:latin typeface="Century Gothic" panose="020B0502020202020204" pitchFamily="34" charset="0"/>
              </a:rPr>
              <a:t>Downspouts</a:t>
            </a:r>
          </a:p>
        </p:txBody>
      </p:sp>
      <p:sp>
        <p:nvSpPr>
          <p:cNvPr id="3" name="TextBox 2">
            <a:extLst>
              <a:ext uri="{FF2B5EF4-FFF2-40B4-BE49-F238E27FC236}">
                <a16:creationId xmlns:a16="http://schemas.microsoft.com/office/drawing/2014/main" id="{9BFC7073-F8C0-47AC-82CF-CD019C11A3BD}"/>
              </a:ext>
            </a:extLst>
          </p:cNvPr>
          <p:cNvSpPr txBox="1"/>
          <p:nvPr/>
        </p:nvSpPr>
        <p:spPr>
          <a:xfrm>
            <a:off x="3387869" y="5830321"/>
            <a:ext cx="5657318" cy="923330"/>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Century Gothic" panose="020B0502020202020204" pitchFamily="34" charset="0"/>
              </a:rPr>
              <a:t>Rolling Doughnuts, 4 feet tall, Flat Metal Pieces</a:t>
            </a:r>
          </a:p>
          <a:p>
            <a:pPr marL="285750" indent="-285750">
              <a:buFont typeface="Arial" panose="020B0604020202020204" pitchFamily="34" charset="0"/>
              <a:buChar char="•"/>
            </a:pPr>
            <a:r>
              <a:rPr lang="en-US" dirty="0">
                <a:latin typeface="Century Gothic" panose="020B0502020202020204" pitchFamily="34" charset="0"/>
              </a:rPr>
              <a:t>Goose Neck Lamps and Wall Light Fixtures</a:t>
            </a:r>
          </a:p>
          <a:p>
            <a:pPr marL="285750" indent="-285750">
              <a:buFont typeface="Arial" panose="020B0604020202020204" pitchFamily="34" charset="0"/>
              <a:buChar char="•"/>
            </a:pPr>
            <a:r>
              <a:rPr lang="en-US" dirty="0">
                <a:latin typeface="Century Gothic" panose="020B0502020202020204" pitchFamily="34" charset="0"/>
              </a:rPr>
              <a:t>Canopy and Roof Cap</a:t>
            </a:r>
          </a:p>
        </p:txBody>
      </p:sp>
      <p:pic>
        <p:nvPicPr>
          <p:cNvPr id="15" name="Audio 14">
            <a:hlinkClick r:id="" action="ppaction://media"/>
            <a:extLst>
              <a:ext uri="{FF2B5EF4-FFF2-40B4-BE49-F238E27FC236}">
                <a16:creationId xmlns:a16="http://schemas.microsoft.com/office/drawing/2014/main" id="{FA8A27C6-1CA1-4AD3-90BE-9B52885313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59346561"/>
      </p:ext>
    </p:extLst>
  </p:cSld>
  <p:clrMapOvr>
    <a:masterClrMapping/>
  </p:clrMapOvr>
  <mc:AlternateContent xmlns:mc="http://schemas.openxmlformats.org/markup-compatibility/2006" xmlns:p14="http://schemas.microsoft.com/office/powerpoint/2010/main">
    <mc:Choice Requires="p14">
      <p:transition spd="slow" p14:dur="2000" advTm="74831"/>
    </mc:Choice>
    <mc:Fallback xmlns="">
      <p:transition spd="slow" advTm="7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5325" x="2430463" y="3738563"/>
          <p14:tracePt t="5337" x="2430463" y="3748088"/>
          <p14:tracePt t="5345" x="2438400" y="3748088"/>
          <p14:tracePt t="5369" x="2447925" y="3756025"/>
          <p14:tracePt t="5378" x="2455863" y="3763963"/>
          <p14:tracePt t="5385" x="2455863" y="3773488"/>
          <p14:tracePt t="5402" x="2463800" y="3781425"/>
          <p14:tracePt t="5408" x="2463800" y="3790950"/>
          <p14:tracePt t="5417" x="2473325" y="3790950"/>
          <p14:tracePt t="5426" x="2473325" y="3798888"/>
          <p14:tracePt t="5433" x="2481263" y="3806825"/>
          <p14:tracePt t="5440" x="2498725" y="3816350"/>
          <p14:tracePt t="5455" x="2516188" y="3832225"/>
          <p14:tracePt t="5464" x="2541588" y="3849688"/>
          <p14:tracePt t="5471" x="2566988" y="3857625"/>
          <p14:tracePt t="5479" x="2582863" y="3867150"/>
          <p14:tracePt t="5487" x="2608263" y="3883025"/>
          <p14:tracePt t="5495" x="2625725" y="3883025"/>
          <p14:tracePt t="5502" x="2633663" y="3883025"/>
          <p14:tracePt t="5511" x="2660650" y="3892550"/>
          <p14:tracePt t="5519" x="2686050" y="3900488"/>
          <p14:tracePt t="5526" x="2711450" y="3908425"/>
          <p14:tracePt t="5534" x="2727325" y="3908425"/>
          <p14:tracePt t="5542" x="2744788" y="3908425"/>
          <p14:tracePt t="5550" x="2770188" y="3917950"/>
          <p14:tracePt t="5557" x="2778125" y="3917950"/>
          <p14:tracePt t="5565" x="2787650" y="3917950"/>
          <p14:tracePt t="5573" x="2795588" y="3917950"/>
          <p14:tracePt t="5613" x="2805113" y="3917950"/>
          <p14:tracePt t="5628" x="2813050" y="3917950"/>
          <p14:tracePt t="5635" x="2820988" y="3917950"/>
          <p14:tracePt t="5652" x="2830513" y="3917950"/>
          <p14:tracePt t="5660" x="2838450" y="3917950"/>
          <p14:tracePt t="5669" x="2846388" y="3917950"/>
          <p14:tracePt t="5675" x="2855913" y="3917950"/>
          <p14:tracePt t="5683" x="2863850" y="3917950"/>
          <p14:tracePt t="5691" x="2871788" y="3917950"/>
          <p14:tracePt t="5699" x="2881313" y="3917950"/>
          <p14:tracePt t="5707" x="2889250" y="3917950"/>
          <p14:tracePt t="5715" x="2906713" y="3917950"/>
          <p14:tracePt t="5723" x="2922588" y="3917950"/>
          <p14:tracePt t="5730" x="2932113" y="3917950"/>
          <p14:tracePt t="5738" x="2957513" y="3917950"/>
          <p14:tracePt t="5753" x="2982913" y="3925888"/>
          <p14:tracePt t="5762" x="3008313" y="3925888"/>
          <p14:tracePt t="5770" x="3016250" y="3925888"/>
          <p14:tracePt t="5777" x="3059113" y="3925888"/>
          <p14:tracePt t="5786" x="3067050" y="3925888"/>
          <p14:tracePt t="5793" x="3094038" y="3925888"/>
          <p14:tracePt t="5801" x="3127375" y="3925888"/>
          <p14:tracePt t="5809" x="3160713" y="3925888"/>
          <p14:tracePt t="5817" x="3186113" y="3925888"/>
          <p14:tracePt t="5824" x="3211513" y="3925888"/>
          <p14:tracePt t="5832" x="3238500" y="3925888"/>
          <p14:tracePt t="5839" x="3254375" y="3925888"/>
          <p14:tracePt t="5848" x="3289300" y="3925888"/>
          <p14:tracePt t="5855" x="3330575" y="3925888"/>
          <p14:tracePt t="5864" x="3365500" y="3925888"/>
          <p14:tracePt t="5871" x="3390900" y="3925888"/>
          <p14:tracePt t="5879" x="3408363" y="3925888"/>
          <p14:tracePt t="5886" x="3433763" y="3925888"/>
          <p14:tracePt t="5895" x="3441700" y="3925888"/>
          <p14:tracePt t="5902" x="3459163" y="3925888"/>
          <p14:tracePt t="5910" x="3484563" y="3925888"/>
          <p14:tracePt t="5919" x="3492500" y="3925888"/>
          <p14:tracePt t="5936" x="3527425" y="3925888"/>
          <p14:tracePt t="5942" x="3535363" y="3925888"/>
          <p14:tracePt t="5950" x="3552825" y="3925888"/>
          <p14:tracePt t="5957" x="3568700" y="3925888"/>
          <p14:tracePt t="5965" x="3586163" y="3935413"/>
          <p14:tracePt t="5972" x="3611563" y="3935413"/>
          <p14:tracePt t="5980" x="3629025" y="3935413"/>
          <p14:tracePt t="5988" x="3662363" y="3943350"/>
          <p14:tracePt t="5997" x="3697288" y="3943350"/>
          <p14:tracePt t="6004" x="3730625" y="3951288"/>
          <p14:tracePt t="6013" x="3763963" y="3951288"/>
          <p14:tracePt t="6020" x="3806825" y="3951288"/>
          <p14:tracePt t="6027" x="3849688" y="3951288"/>
          <p14:tracePt t="6036" x="3892550" y="3951288"/>
          <p14:tracePt t="6044" x="3935413" y="3951288"/>
          <p14:tracePt t="6053" x="3960813" y="3951288"/>
          <p14:tracePt t="6060" x="4011613" y="3951288"/>
          <p14:tracePt t="6068" x="4044950" y="3951288"/>
          <p14:tracePt t="6075" x="4079875" y="3951288"/>
          <p14:tracePt t="6083" x="4121150" y="3951288"/>
          <p14:tracePt t="6091" x="4171950" y="3951288"/>
          <p14:tracePt t="6099" x="4232275" y="3951288"/>
          <p14:tracePt t="6107" x="4275138" y="3951288"/>
          <p14:tracePt t="6114" x="4333875" y="3951288"/>
          <p14:tracePt t="6122" x="4394200" y="3951288"/>
          <p14:tracePt t="6130" x="4435475" y="3951288"/>
          <p14:tracePt t="6137" x="4478338" y="3951288"/>
          <p14:tracePt t="6146" x="4538663" y="3951288"/>
          <p14:tracePt t="6152" x="4605338" y="3951288"/>
          <p14:tracePt t="6161" x="4648200" y="3951288"/>
          <p14:tracePt t="6169" x="4708525" y="3951288"/>
          <p14:tracePt t="6177" x="4767263" y="3951288"/>
          <p14:tracePt t="6185" x="4802188" y="3951288"/>
          <p14:tracePt t="6193" x="4852988" y="3960813"/>
          <p14:tracePt t="6202" x="4894263" y="3960813"/>
          <p14:tracePt t="6208" x="4954588" y="3960813"/>
          <p14:tracePt t="6216" x="5030788" y="3960813"/>
          <p14:tracePt t="6223" x="5091113" y="3968750"/>
          <p14:tracePt t="6232" x="5132388" y="3968750"/>
          <p14:tracePt t="6240" x="5175250" y="3968750"/>
          <p14:tracePt t="6248" x="5218113" y="3968750"/>
          <p14:tracePt t="6254" x="5251450" y="3968750"/>
          <p14:tracePt t="6263" x="5294313" y="3976688"/>
          <p14:tracePt t="6270" x="5337175" y="3976688"/>
          <p14:tracePt t="6279" x="5380038" y="3976688"/>
          <p14:tracePt t="6286" x="5421313" y="3976688"/>
          <p14:tracePt t="6294" x="5472113" y="3976688"/>
          <p14:tracePt t="6302" x="5514975" y="3976688"/>
          <p14:tracePt t="6310" x="5565775" y="3976688"/>
          <p14:tracePt t="6318" x="5600700" y="3976688"/>
          <p14:tracePt t="6326" x="5641975" y="3976688"/>
          <p14:tracePt t="6335" x="5702300" y="3976688"/>
          <p14:tracePt t="6341" x="5761038" y="3986213"/>
          <p14:tracePt t="6350" x="5821363" y="3986213"/>
          <p14:tracePt t="6357" x="5880100" y="3986213"/>
          <p14:tracePt t="6364" x="5948363" y="3986213"/>
          <p14:tracePt t="6372" x="6008688" y="3986213"/>
          <p14:tracePt t="6380" x="6076950" y="3986213"/>
          <p14:tracePt t="6388" x="6135688" y="3986213"/>
          <p14:tracePt t="6396" x="6246813" y="3986213"/>
          <p14:tracePt t="6404" x="6323013" y="3986213"/>
          <p14:tracePt t="6412" x="6432550" y="3986213"/>
          <p14:tracePt t="6419" x="6535738" y="3986213"/>
          <p14:tracePt t="6428" x="6586538" y="3986213"/>
          <p14:tracePt t="6435" x="6688138" y="3986213"/>
          <p14:tracePt t="6443" x="6756400" y="3986213"/>
          <p14:tracePt t="6452" x="6815138" y="3986213"/>
          <p14:tracePt t="6459" x="6891338" y="3986213"/>
          <p14:tracePt t="6468" x="6934200" y="3986213"/>
          <p14:tracePt t="6474" x="6994525" y="3986213"/>
          <p14:tracePt t="6483" x="7035800" y="3986213"/>
          <p14:tracePt t="6491" x="7078663" y="3976688"/>
          <p14:tracePt t="6498" x="7129463" y="3976688"/>
          <p14:tracePt t="6505" x="7172325" y="3976688"/>
          <p14:tracePt t="6514" x="7215188" y="3976688"/>
          <p14:tracePt t="6521" x="7258050" y="3976688"/>
          <p14:tracePt t="6530" x="7316788" y="3976688"/>
          <p14:tracePt t="6537" x="7377113" y="3976688"/>
          <p14:tracePt t="6546" x="7443788" y="3968750"/>
          <p14:tracePt t="6553" x="7494588" y="3960813"/>
          <p14:tracePt t="6561" x="7521575" y="3960813"/>
          <p14:tracePt t="6569" x="7554913" y="3960813"/>
          <p14:tracePt t="6577" x="7597775" y="3951288"/>
          <p14:tracePt t="6584" x="7623175" y="3951288"/>
          <p14:tracePt t="6593" x="7656513" y="3943350"/>
          <p14:tracePt t="6601" x="7681913" y="3943350"/>
          <p14:tracePt t="6608" x="7707313" y="3943350"/>
          <p14:tracePt t="6616" x="7742238" y="3935413"/>
          <p14:tracePt t="6624" x="7800975" y="3935413"/>
          <p14:tracePt t="6632" x="7843838" y="3935413"/>
          <p14:tracePt t="6639" x="7902575" y="3935413"/>
          <p14:tracePt t="6647" x="7927975" y="3935413"/>
          <p14:tracePt t="6655" x="7970838" y="3935413"/>
          <p14:tracePt t="6663" x="8021638" y="3925888"/>
          <p14:tracePt t="6671" x="8064500" y="3925888"/>
          <p14:tracePt t="6679" x="8099425" y="3925888"/>
          <p14:tracePt t="6685" x="8115300" y="3925888"/>
          <p14:tracePt t="6694" x="8150225" y="3925888"/>
          <p14:tracePt t="6701" x="8175625" y="3925888"/>
          <p14:tracePt t="6710" x="8208963" y="3925888"/>
          <p14:tracePt t="6718" x="8218488" y="3925888"/>
          <p14:tracePt t="6725" x="8234363" y="3925888"/>
          <p14:tracePt t="6734" x="8251825" y="3925888"/>
          <p14:tracePt t="6741" x="8269288" y="3917950"/>
          <p14:tracePt t="6748" x="8285163" y="3917950"/>
          <p14:tracePt t="6757" x="8302625" y="3917950"/>
          <p14:tracePt t="6765" x="8310563" y="3917950"/>
          <p14:tracePt t="6772" x="8328025" y="3917950"/>
          <p14:tracePt t="6788" x="8345488" y="3917950"/>
          <p14:tracePt t="6796" x="8353425" y="3917950"/>
          <p14:tracePt t="6843" x="8362950" y="3917950"/>
          <p14:tracePt t="6875" x="8370888" y="3917950"/>
          <p14:tracePt t="6898" x="8378825" y="3917950"/>
          <p14:tracePt t="6906" x="8388350" y="3908425"/>
          <p14:tracePt t="6922" x="8396288" y="3908425"/>
          <p14:tracePt t="6937" x="8404225" y="3908425"/>
          <p14:tracePt t="6945" x="8413750" y="3900488"/>
          <p14:tracePt t="6984" x="0" y="0"/>
        </p14:tracePtLst>
        <p14:tracePtLst>
          <p14:tracePt t="8357" x="2600325" y="5132388"/>
          <p14:tracePt t="8458" x="2608263" y="5132388"/>
          <p14:tracePt t="8466" x="2617788" y="5132388"/>
          <p14:tracePt t="8473" x="2625725" y="5141913"/>
          <p14:tracePt t="8483" x="2651125" y="5149850"/>
          <p14:tracePt t="8488" x="2668588" y="5157788"/>
          <p14:tracePt t="8496" x="2686050" y="5167313"/>
          <p14:tracePt t="8504" x="2711450" y="5175250"/>
          <p14:tracePt t="8513" x="2736850" y="5183188"/>
          <p14:tracePt t="8520" x="2762250" y="5192713"/>
          <p14:tracePt t="8529" x="2778125" y="5192713"/>
          <p14:tracePt t="8537" x="2813050" y="5200650"/>
          <p14:tracePt t="8544" x="2846388" y="5200650"/>
          <p14:tracePt t="8551" x="2863850" y="5208588"/>
          <p14:tracePt t="8560" x="2889250" y="5208588"/>
          <p14:tracePt t="8568" x="2922588" y="5208588"/>
          <p14:tracePt t="8576" x="2957513" y="5208588"/>
          <p14:tracePt t="8583" x="2990850" y="5218113"/>
          <p14:tracePt t="8591" x="3016250" y="5218113"/>
          <p14:tracePt t="8599" x="3059113" y="5218113"/>
          <p14:tracePt t="8607" x="3084513" y="5218113"/>
          <p14:tracePt t="8617" x="3109913" y="5226050"/>
          <p14:tracePt t="8622" x="3135313" y="5226050"/>
          <p14:tracePt t="8631" x="3152775" y="5226050"/>
          <p14:tracePt t="8638" x="3178175" y="5226050"/>
          <p14:tracePt t="8646" x="3211513" y="5235575"/>
          <p14:tracePt t="8654" x="3228975" y="5235575"/>
          <p14:tracePt t="8662" x="3254375" y="5235575"/>
          <p14:tracePt t="8669" x="3289300" y="5243513"/>
          <p14:tracePt t="8678" x="3314700" y="5243513"/>
          <p14:tracePt t="8685" x="3340100" y="5243513"/>
          <p14:tracePt t="8693" x="3373438" y="5243513"/>
          <p14:tracePt t="8700" x="3398838" y="5243513"/>
          <p14:tracePt t="8709" x="3424238" y="5243513"/>
          <p14:tracePt t="8716" x="3449638" y="5243513"/>
          <p14:tracePt t="8725" x="3475038" y="5251450"/>
          <p14:tracePt t="8733" x="3492500" y="5251450"/>
          <p14:tracePt t="8740" x="3527425" y="5251450"/>
          <p14:tracePt t="8748" x="3552825" y="5251450"/>
          <p14:tracePt t="8756" x="3594100" y="5251450"/>
          <p14:tracePt t="8764" x="3629025" y="5251450"/>
          <p14:tracePt t="8772" x="3654425" y="5251450"/>
          <p14:tracePt t="8780" x="3687763" y="5251450"/>
          <p14:tracePt t="8786" x="3722688" y="5251450"/>
          <p14:tracePt t="8795" x="3763963" y="5251450"/>
          <p14:tracePt t="8802" x="3798888" y="5251450"/>
          <p14:tracePt t="8811" x="3824288" y="5251450"/>
          <p14:tracePt t="8819" x="3857625" y="5251450"/>
          <p14:tracePt t="8827" x="3883025" y="5251450"/>
          <p14:tracePt t="8833" x="3917950" y="5251450"/>
          <p14:tracePt t="8842" x="3943350" y="5251450"/>
          <p14:tracePt t="8849" x="3976688" y="5251450"/>
          <p14:tracePt t="8857" x="4019550" y="5251450"/>
          <p14:tracePt t="8866" x="4052888" y="5243513"/>
          <p14:tracePt t="8874" x="4087813" y="5243513"/>
          <p14:tracePt t="8880" x="4113213" y="5243513"/>
          <p14:tracePt t="8889" x="4156075" y="5243513"/>
          <p14:tracePt t="8897" x="4197350" y="5243513"/>
          <p14:tracePt t="8904" x="4257675" y="5243513"/>
          <p14:tracePt t="8913" x="4300538" y="5243513"/>
          <p14:tracePt t="8920" x="4351338" y="5243513"/>
          <p14:tracePt t="8928" x="4419600" y="5243513"/>
          <p14:tracePt t="8935" x="4452938" y="5243513"/>
          <p14:tracePt t="8944" x="4495800" y="5243513"/>
          <p14:tracePt t="8952" x="4538663" y="5243513"/>
          <p14:tracePt t="8960" x="4564063" y="5243513"/>
          <p14:tracePt t="8967" x="4614863" y="5243513"/>
          <p14:tracePt t="8975" x="4640263" y="5243513"/>
          <p14:tracePt t="8983" x="4683125" y="5243513"/>
          <p14:tracePt t="8991" x="4716463" y="5243513"/>
          <p14:tracePt t="8999" x="4759325" y="5251450"/>
          <p14:tracePt t="9007" x="4802188" y="5251450"/>
          <p14:tracePt t="9016" x="4827588" y="5251450"/>
          <p14:tracePt t="9021" x="4860925" y="5251450"/>
          <p14:tracePt t="9030" x="4919663" y="5251450"/>
          <p14:tracePt t="9038" x="4954588" y="5251450"/>
          <p14:tracePt t="9046" x="4987925" y="5251450"/>
          <p14:tracePt t="9053" x="5005388" y="5251450"/>
          <p14:tracePt t="9062" x="5038725" y="5251450"/>
          <p14:tracePt t="9070" x="5064125" y="5251450"/>
          <p14:tracePt t="9077" x="5081588" y="5251450"/>
          <p14:tracePt t="9084" x="5116513" y="5251450"/>
          <p14:tracePt t="9092" x="5132388" y="5251450"/>
          <p14:tracePt t="9100" x="5157788" y="5251450"/>
          <p14:tracePt t="9109" x="5175250" y="5251450"/>
          <p14:tracePt t="9116" x="5208588" y="5251450"/>
          <p14:tracePt t="9123" x="5243513" y="5251450"/>
          <p14:tracePt t="9133" x="5286375" y="5251450"/>
          <p14:tracePt t="9140" x="5302250" y="5251450"/>
          <p14:tracePt t="9149" x="5337175" y="5251450"/>
          <p14:tracePt t="9156" x="5370513" y="5251450"/>
          <p14:tracePt t="9164" x="5405438" y="5251450"/>
          <p14:tracePt t="9170" x="5446713" y="5251450"/>
          <p14:tracePt t="9179" x="5472113" y="5251450"/>
          <p14:tracePt t="9186" x="5514975" y="5251450"/>
          <p14:tracePt t="9194" x="5540375" y="5251450"/>
          <p14:tracePt t="9202" x="5583238" y="5251450"/>
          <p14:tracePt t="9211" x="5651500" y="5251450"/>
          <p14:tracePt t="9217" x="5684838" y="5251450"/>
          <p14:tracePt t="9226" x="5735638" y="5251450"/>
          <p14:tracePt t="9233" x="5788025" y="5251450"/>
          <p14:tracePt t="9241" x="5838825" y="5251450"/>
          <p14:tracePt t="9249" x="5864225" y="5251450"/>
          <p14:tracePt t="9257" x="5905500" y="5251450"/>
          <p14:tracePt t="9266" x="5973763" y="5251450"/>
          <p14:tracePt t="9273" x="6008688" y="5251450"/>
          <p14:tracePt t="9281" x="6042025" y="5251450"/>
          <p14:tracePt t="9289" x="6076950" y="5251450"/>
          <p14:tracePt t="9297" x="6118225" y="5251450"/>
          <p14:tracePt t="9305" x="6143625" y="5251450"/>
          <p14:tracePt t="9313" x="6178550" y="5251450"/>
          <p14:tracePt t="9320" x="6211888" y="5251450"/>
          <p14:tracePt t="9328" x="6246813" y="5251450"/>
          <p14:tracePt t="9336" x="6288088" y="5251450"/>
          <p14:tracePt t="9344" x="6338888" y="5251450"/>
          <p14:tracePt t="9351" x="6365875" y="5251450"/>
          <p14:tracePt t="9360" x="6407150" y="5251450"/>
          <p14:tracePt t="9366" x="6450013" y="5251450"/>
          <p14:tracePt t="9375" x="6483350" y="5251450"/>
          <p14:tracePt t="9383" x="6518275" y="5251450"/>
          <p14:tracePt t="9391" x="6569075" y="5251450"/>
          <p14:tracePt t="9399" x="6602413" y="5251450"/>
          <p14:tracePt t="9407" x="6627813" y="5251450"/>
          <p14:tracePt t="9414" x="6654800" y="5243513"/>
          <p14:tracePt t="9422" x="6688138" y="5243513"/>
          <p14:tracePt t="9431" x="6721475" y="5243513"/>
          <p14:tracePt t="9438" x="6746875" y="5243513"/>
          <p14:tracePt t="9446" x="6772275" y="5243513"/>
          <p14:tracePt t="9454" x="6824663" y="5243513"/>
          <p14:tracePt t="9461" x="6858000" y="5243513"/>
          <p14:tracePt t="9468" x="6900863" y="5243513"/>
          <p14:tracePt t="9477" x="6943725" y="5243513"/>
          <p14:tracePt t="9485" x="6977063" y="5243513"/>
          <p14:tracePt t="9493" x="7019925" y="5243513"/>
          <p14:tracePt t="9501" x="7061200" y="5243513"/>
          <p14:tracePt t="9507" x="7096125" y="5243513"/>
          <p14:tracePt t="9515" x="7138988" y="5251450"/>
          <p14:tracePt t="9524" x="7172325" y="5251450"/>
          <p14:tracePt t="9532" x="7205663" y="5251450"/>
          <p14:tracePt t="9540" x="7215188" y="5251450"/>
          <p14:tracePt t="9549" x="7248525" y="5251450"/>
          <p14:tracePt t="9555" x="7273925" y="5251450"/>
          <p14:tracePt t="9562" x="7299325" y="5251450"/>
          <p14:tracePt t="9571" x="7324725" y="5251450"/>
          <p14:tracePt t="9579" x="7350125" y="5251450"/>
          <p14:tracePt t="9587" x="7367588" y="5251450"/>
          <p14:tracePt t="9595" x="7402513" y="5251450"/>
          <p14:tracePt t="9602" x="7427913" y="5251450"/>
          <p14:tracePt t="9609" x="7453313" y="5251450"/>
          <p14:tracePt t="9617" x="7478713" y="5251450"/>
          <p14:tracePt t="9626" x="7494588" y="5251450"/>
          <p14:tracePt t="9633" x="7529513" y="5251450"/>
          <p14:tracePt t="9642" x="7546975" y="5251450"/>
          <p14:tracePt t="9649" x="7572375" y="5251450"/>
          <p14:tracePt t="9657" x="7597775" y="5251450"/>
          <p14:tracePt t="9665" x="7613650" y="5251450"/>
          <p14:tracePt t="9673" x="7631113" y="5251450"/>
          <p14:tracePt t="9683" x="7656513" y="5251450"/>
          <p14:tracePt t="9697" x="7673975" y="5251450"/>
          <p14:tracePt t="9704" x="7673975" y="5243513"/>
          <p14:tracePt t="9712" x="7681913" y="5243513"/>
          <p14:tracePt t="9751" x="0" y="0"/>
        </p14:tracePtLst>
        <p14:tracePtLst>
          <p14:tracePt t="10623" x="2914650" y="5345113"/>
          <p14:tracePt t="10637" x="2914650" y="5353050"/>
          <p14:tracePt t="10645" x="2914650" y="5362575"/>
          <p14:tracePt t="10661" x="2914650" y="5370513"/>
          <p14:tracePt t="10676" x="2914650" y="5380038"/>
          <p14:tracePt t="10684" x="2914650" y="5387975"/>
          <p14:tracePt t="10692" x="2914650" y="5395913"/>
          <p14:tracePt t="10699" x="2922588" y="5405438"/>
          <p14:tracePt t="10708" x="2922588" y="5421313"/>
          <p14:tracePt t="10715" x="2940050" y="5430838"/>
          <p14:tracePt t="10723" x="2957513" y="5446713"/>
          <p14:tracePt t="10731" x="2974975" y="5456238"/>
          <p14:tracePt t="10739" x="2990850" y="5472113"/>
          <p14:tracePt t="10748" x="3016250" y="5481638"/>
          <p14:tracePt t="10755" x="3041650" y="5497513"/>
          <p14:tracePt t="10763" x="3059113" y="5497513"/>
          <p14:tracePt t="10769" x="3101975" y="5514975"/>
          <p14:tracePt t="10778" x="3127375" y="5524500"/>
          <p14:tracePt t="10786" x="3152775" y="5532438"/>
          <p14:tracePt t="10794" x="3221038" y="5549900"/>
          <p14:tracePt t="10802" x="3254375" y="5557838"/>
          <p14:tracePt t="10810" x="3279775" y="5565775"/>
          <p14:tracePt t="10816" x="3330575" y="5575300"/>
          <p14:tracePt t="10825" x="3365500" y="5583238"/>
          <p14:tracePt t="10833" x="3408363" y="5583238"/>
          <p14:tracePt t="10841" x="3433763" y="5583238"/>
          <p14:tracePt t="10848" x="3459163" y="5591175"/>
          <p14:tracePt t="10857" x="3475038" y="5591175"/>
          <p14:tracePt t="10864" x="3502025" y="5591175"/>
          <p14:tracePt t="10871" x="3517900" y="5591175"/>
          <p14:tracePt t="10881" x="3535363" y="5591175"/>
          <p14:tracePt t="10887" x="3568700" y="5591175"/>
          <p14:tracePt t="10895" x="3586163" y="5591175"/>
          <p14:tracePt t="10903" x="3611563" y="5591175"/>
          <p14:tracePt t="10911" x="3636963" y="5583238"/>
          <p14:tracePt t="10918" x="3662363" y="5565775"/>
          <p14:tracePt t="10931" x="3671888" y="5557838"/>
          <p14:tracePt t="10934" x="3697288" y="5540375"/>
          <p14:tracePt t="10942" x="3722688" y="5532438"/>
          <p14:tracePt t="10950" x="3730625" y="5524500"/>
          <p14:tracePt t="10957" x="3738563" y="5507038"/>
          <p14:tracePt t="10965" x="3756025" y="5497513"/>
          <p14:tracePt t="10973" x="3763963" y="5472113"/>
          <p14:tracePt t="10982" x="3773488" y="5446713"/>
          <p14:tracePt t="10990" x="3781425" y="5430838"/>
          <p14:tracePt t="10997" x="3790950" y="5413375"/>
          <p14:tracePt t="11005" x="3790950" y="5387975"/>
          <p14:tracePt t="11012" x="3790950" y="5370513"/>
          <p14:tracePt t="11020" x="3790950" y="5353050"/>
          <p14:tracePt t="11028" x="3790950" y="5337175"/>
          <p14:tracePt t="11036" x="3790950" y="5311775"/>
          <p14:tracePt t="11045" x="3790950" y="5302250"/>
          <p14:tracePt t="11053" x="3790950" y="5276850"/>
          <p14:tracePt t="11059" x="3790950" y="5260975"/>
          <p14:tracePt t="11067" x="3790950" y="5243513"/>
          <p14:tracePt t="11076" x="3781425" y="5226050"/>
          <p14:tracePt t="11084" x="3773488" y="5200650"/>
          <p14:tracePt t="11091" x="3748088" y="5175250"/>
          <p14:tracePt t="11099" x="3730625" y="5157788"/>
          <p14:tracePt t="11107" x="3705225" y="5149850"/>
          <p14:tracePt t="11114" x="3687763" y="5141913"/>
          <p14:tracePt t="11123" x="3671888" y="5132388"/>
          <p14:tracePt t="11131" x="3646488" y="5124450"/>
          <p14:tracePt t="11139" x="3619500" y="5116513"/>
          <p14:tracePt t="11147" x="3603625" y="5106988"/>
          <p14:tracePt t="11153" x="3578225" y="5099050"/>
          <p14:tracePt t="11162" x="3552825" y="5091113"/>
          <p14:tracePt t="11170" x="3517900" y="5091113"/>
          <p14:tracePt t="11178" x="3502025" y="5081588"/>
          <p14:tracePt t="11186" x="3475038" y="5081588"/>
          <p14:tracePt t="11193" x="3449638" y="5081588"/>
          <p14:tracePt t="11202" x="3433763" y="5081588"/>
          <p14:tracePt t="11208" x="3408363" y="5073650"/>
          <p14:tracePt t="11216" x="3382963" y="5073650"/>
          <p14:tracePt t="11225" x="3340100" y="5073650"/>
          <p14:tracePt t="11233" x="3322638" y="5073650"/>
          <p14:tracePt t="11241" x="3279775" y="5073650"/>
          <p14:tracePt t="11248" x="3246438" y="5073650"/>
          <p14:tracePt t="11256" x="3211513" y="5073650"/>
          <p14:tracePt t="11264" x="3178175" y="5073650"/>
          <p14:tracePt t="11271" x="3152775" y="5073650"/>
          <p14:tracePt t="11280" x="3119438" y="5073650"/>
          <p14:tracePt t="11287" x="3084513" y="5073650"/>
          <p14:tracePt t="11296" x="3041650" y="5073650"/>
          <p14:tracePt t="11303" x="3016250" y="5073650"/>
          <p14:tracePt t="11311" x="3000375" y="5081588"/>
          <p14:tracePt t="11318" x="2974975" y="5091113"/>
          <p14:tracePt t="11326" x="2965450" y="5106988"/>
          <p14:tracePt t="11334" x="2949575" y="5124450"/>
          <p14:tracePt t="11342" x="2932113" y="5141913"/>
          <p14:tracePt t="11350" x="2922588" y="5157788"/>
          <p14:tracePt t="11358" x="2914650" y="5175250"/>
          <p14:tracePt t="11366" x="2906713" y="5200650"/>
          <p14:tracePt t="11373" x="2906713" y="5218113"/>
          <p14:tracePt t="11382" x="2897188" y="5243513"/>
          <p14:tracePt t="11390" x="2897188" y="5268913"/>
          <p14:tracePt t="11397" x="2897188" y="5276850"/>
          <p14:tracePt t="11404" x="2897188" y="5294313"/>
          <p14:tracePt t="11414" x="2897188" y="5311775"/>
          <p14:tracePt t="11429" x="2897188" y="5319713"/>
          <p14:tracePt t="11437" x="2897188" y="5327650"/>
          <p14:tracePt t="11444" x="2897188" y="5337175"/>
          <p14:tracePt t="11468" x="2906713" y="5345113"/>
          <p14:tracePt t="11476" x="2914650" y="5345113"/>
          <p14:tracePt t="11492" x="0" y="0"/>
        </p14:tracePtLst>
        <p14:tracePtLst>
          <p14:tracePt t="12113" x="4733925" y="5056188"/>
          <p14:tracePt t="12119" x="4733925" y="5064125"/>
          <p14:tracePt t="12125" x="4741863" y="5081588"/>
          <p14:tracePt t="12133" x="4741863" y="5099050"/>
          <p14:tracePt t="12141" x="4749800" y="5106988"/>
          <p14:tracePt t="12149" x="4749800" y="5132388"/>
          <p14:tracePt t="12157" x="4759325" y="5149850"/>
          <p14:tracePt t="12165" x="4767263" y="5157788"/>
          <p14:tracePt t="12173" x="4775200" y="5183188"/>
          <p14:tracePt t="12181" x="4775200" y="5200650"/>
          <p14:tracePt t="12188" x="4784725" y="5226050"/>
          <p14:tracePt t="12196" x="4792663" y="5243513"/>
          <p14:tracePt t="12204" x="4802188" y="5268913"/>
          <p14:tracePt t="12213" x="4818063" y="5294313"/>
          <p14:tracePt t="12220" x="4835525" y="5327650"/>
          <p14:tracePt t="12227" x="4852988" y="5353050"/>
          <p14:tracePt t="12236" x="4868863" y="5380038"/>
          <p14:tracePt t="12244" x="4894263" y="5395913"/>
          <p14:tracePt t="12252" x="4919663" y="5421313"/>
          <p14:tracePt t="12259" x="4937125" y="5446713"/>
          <p14:tracePt t="12267" x="4962525" y="5472113"/>
          <p14:tracePt t="12274" x="4979988" y="5489575"/>
          <p14:tracePt t="12282" x="5022850" y="5524500"/>
          <p14:tracePt t="12290" x="5022850" y="5532438"/>
          <p14:tracePt t="12298" x="5048250" y="5540375"/>
          <p14:tracePt t="12307" x="5073650" y="5557838"/>
          <p14:tracePt t="12315" x="5081588" y="5565775"/>
          <p14:tracePt t="12321" x="5106988" y="5583238"/>
          <p14:tracePt t="12329" x="5132388" y="5600700"/>
          <p14:tracePt t="12338" x="5157788" y="5608638"/>
          <p14:tracePt t="12346" x="5183188" y="5616575"/>
          <p14:tracePt t="12353" x="5218113" y="5626100"/>
          <p14:tracePt t="12363" x="5243513" y="5626100"/>
          <p14:tracePt t="12368" x="5268913" y="5634038"/>
          <p14:tracePt t="12376" x="5294313" y="5634038"/>
          <p14:tracePt t="12385" x="5327650" y="5634038"/>
          <p14:tracePt t="12392" x="5362575" y="5634038"/>
          <p14:tracePt t="12400" x="5387975" y="5634038"/>
          <p14:tracePt t="12407" x="5430838" y="5616575"/>
          <p14:tracePt t="12415" x="5464175" y="5608638"/>
          <p14:tracePt t="12424" x="5497513" y="5600700"/>
          <p14:tracePt t="12431" x="5532438" y="5583238"/>
          <p14:tracePt t="12439" x="5565775" y="5549900"/>
          <p14:tracePt t="12447" x="5583238" y="5540375"/>
          <p14:tracePt t="12455" x="5600700" y="5524500"/>
          <p14:tracePt t="12463" x="5616575" y="5489575"/>
          <p14:tracePt t="12471" x="5634038" y="5464175"/>
          <p14:tracePt t="12480" x="5634038" y="5430838"/>
          <p14:tracePt t="12487" x="5634038" y="5413375"/>
          <p14:tracePt t="12495" x="5634038" y="5380038"/>
          <p14:tracePt t="12503" x="5634038" y="5345113"/>
          <p14:tracePt t="12510" x="5616575" y="5294313"/>
          <p14:tracePt t="12518" x="5600700" y="5268913"/>
          <p14:tracePt t="12526" x="5591175" y="5251450"/>
          <p14:tracePt t="12533" x="5549900" y="5200650"/>
          <p14:tracePt t="12541" x="5524500" y="5167313"/>
          <p14:tracePt t="12550" x="5481638" y="5124450"/>
          <p14:tracePt t="12556" x="5464175" y="5106988"/>
          <p14:tracePt t="12565" x="5421313" y="5081588"/>
          <p14:tracePt t="12573" x="5387975" y="5064125"/>
          <p14:tracePt t="12581" x="5362575" y="5048250"/>
          <p14:tracePt t="12589" x="5337175" y="5030788"/>
          <p14:tracePt t="12596" x="5302250" y="5022850"/>
          <p14:tracePt t="12604" x="5268913" y="5022850"/>
          <p14:tracePt t="12613" x="5235575" y="5013325"/>
          <p14:tracePt t="12620" x="5200650" y="5013325"/>
          <p14:tracePt t="12628" x="5167313" y="5005388"/>
          <p14:tracePt t="12644" x="5124450" y="5005388"/>
          <p14:tracePt t="12652" x="5099050" y="5005388"/>
          <p14:tracePt t="12659" x="5064125" y="5005388"/>
          <p14:tracePt t="12667" x="5030788" y="5013325"/>
          <p14:tracePt t="12675" x="4997450" y="5030788"/>
          <p14:tracePt t="12683" x="4962525" y="5038725"/>
          <p14:tracePt t="12691" x="4929188" y="5056188"/>
          <p14:tracePt t="12697" x="4894263" y="5073650"/>
          <p14:tracePt t="12706" x="4852988" y="5099050"/>
          <p14:tracePt t="12714" x="4843463" y="5106988"/>
          <p14:tracePt t="12721" x="4802188" y="5132388"/>
          <p14:tracePt t="12729" x="4792663" y="5149850"/>
          <p14:tracePt t="12738" x="4784725" y="5149850"/>
          <p14:tracePt t="12746" x="4775200" y="5157788"/>
          <p14:tracePt t="12761" x="4775200" y="5167313"/>
          <p14:tracePt t="12769" x="0" y="0"/>
        </p14:tracePtLst>
        <p14:tracePtLst>
          <p14:tracePt t="13523" x="4087813" y="5395913"/>
          <p14:tracePt t="13591" x="4087813" y="5405438"/>
          <p14:tracePt t="13615" x="4105275" y="5405438"/>
          <p14:tracePt t="13624" x="4121150" y="5405438"/>
          <p14:tracePt t="13630" x="4130675" y="5395913"/>
          <p14:tracePt t="13638" x="4164013" y="5380038"/>
          <p14:tracePt t="13646" x="4181475" y="5362575"/>
          <p14:tracePt t="13655" x="4206875" y="5337175"/>
          <p14:tracePt t="13663" x="4249738" y="5294313"/>
          <p14:tracePt t="13671" x="4283075" y="5260975"/>
          <p14:tracePt t="13678" x="4325938" y="5218113"/>
          <p14:tracePt t="13686" x="4351338" y="5183188"/>
          <p14:tracePt t="13694" x="4368800" y="5149850"/>
          <p14:tracePt t="13701" x="4394200" y="5099050"/>
          <p14:tracePt t="13709" x="4402138" y="5064125"/>
          <p14:tracePt t="13718" x="4427538" y="5022850"/>
          <p14:tracePt t="13725" x="4445000" y="4954588"/>
          <p14:tracePt t="13733" x="4452938" y="4911725"/>
          <p14:tracePt t="13740" x="4452938" y="4868863"/>
          <p14:tracePt t="13748" x="4452938" y="4810125"/>
          <p14:tracePt t="13756" x="4452938" y="4775200"/>
          <p14:tracePt t="13764" x="4452938" y="4741863"/>
          <p14:tracePt t="13771" x="4452938" y="4716463"/>
          <p14:tracePt t="13779" x="4452938" y="4683125"/>
          <p14:tracePt t="13787" x="4452938" y="4648200"/>
          <p14:tracePt t="13796" x="4445000" y="4614863"/>
          <p14:tracePt t="13803" x="4435475" y="4579938"/>
          <p14:tracePt t="13811" x="4427538" y="4521200"/>
          <p14:tracePt t="13819" x="4427538" y="4513263"/>
          <p14:tracePt t="13827" x="4419600" y="4486275"/>
          <p14:tracePt t="13835" x="4410075" y="4445000"/>
          <p14:tracePt t="13843" x="4410075" y="4410075"/>
          <p14:tracePt t="13850" x="4402138" y="4384675"/>
          <p14:tracePt t="13858" x="4394200" y="4359275"/>
          <p14:tracePt t="13867" x="4384675" y="4333875"/>
          <p14:tracePt t="13873" x="4376738" y="4308475"/>
          <p14:tracePt t="13881" x="4376738" y="4283075"/>
          <p14:tracePt t="13889" x="4368800" y="4265613"/>
          <p14:tracePt t="13897" x="4368800" y="4249738"/>
          <p14:tracePt t="13905" x="4368800" y="4214813"/>
          <p14:tracePt t="13913" x="4359275" y="4181475"/>
          <p14:tracePt t="13930" x="4359275" y="4095750"/>
          <p14:tracePt t="13937" x="4351338" y="4052888"/>
          <p14:tracePt t="13945" x="4333875" y="3994150"/>
          <p14:tracePt t="13953" x="4325938" y="3943350"/>
          <p14:tracePt t="13961" x="4316413" y="3900488"/>
          <p14:tracePt t="13967" x="4300538" y="3841750"/>
          <p14:tracePt t="13976" x="4283075" y="3806825"/>
          <p14:tracePt t="13983" x="4275138" y="3756025"/>
          <p14:tracePt t="13992" x="4240213" y="3705225"/>
          <p14:tracePt t="14000" x="4232275" y="3687763"/>
          <p14:tracePt t="14007" x="4206875" y="3646488"/>
          <p14:tracePt t="14014" x="4189413" y="3629025"/>
          <p14:tracePt t="14023" x="4164013" y="3603625"/>
          <p14:tracePt t="14030" x="4156075" y="3586163"/>
          <p14:tracePt t="14038" x="4130675" y="3578225"/>
          <p14:tracePt t="14046" x="4113213" y="3568700"/>
          <p14:tracePt t="14055" x="4105275" y="3560763"/>
          <p14:tracePt t="14061" x="4095750" y="3560763"/>
          <p14:tracePt t="14069" x="4087813" y="3560763"/>
          <p14:tracePt t="14078" x="4079875" y="3560763"/>
          <p14:tracePt t="14085" x="4070350" y="3560763"/>
          <p14:tracePt t="14095" x="4062413" y="3560763"/>
          <p14:tracePt t="14101" x="4052888" y="3578225"/>
          <p14:tracePt t="14110" x="4037013" y="3586163"/>
          <p14:tracePt t="14116" x="4027488" y="3603625"/>
          <p14:tracePt t="14124" x="4011613" y="3636963"/>
          <p14:tracePt t="14132" x="3986213" y="3671888"/>
          <p14:tracePt t="14140" x="3976688" y="3697288"/>
          <p14:tracePt t="14148" x="3960813" y="3738563"/>
          <p14:tracePt t="14156" x="3951288" y="3773488"/>
          <p14:tracePt t="14164" x="3943350" y="3824288"/>
          <p14:tracePt t="14171" x="3935413" y="3867150"/>
          <p14:tracePt t="14180" x="3935413" y="3925888"/>
          <p14:tracePt t="14188" x="3935413" y="3986213"/>
          <p14:tracePt t="14195" x="3935413" y="4027488"/>
          <p14:tracePt t="14203" x="3935413" y="4087813"/>
          <p14:tracePt t="14211" x="3943350" y="4156075"/>
          <p14:tracePt t="14218" x="3951288" y="4206875"/>
          <p14:tracePt t="14228" x="3976688" y="4283075"/>
          <p14:tracePt t="14234" x="3994150" y="4325938"/>
          <p14:tracePt t="14243" x="4011613" y="4394200"/>
          <p14:tracePt t="14251" x="4044950" y="4452938"/>
          <p14:tracePt t="14257" x="4062413" y="4529138"/>
          <p14:tracePt t="14265" x="4070350" y="4546600"/>
          <p14:tracePt t="14273" x="4095750" y="4605338"/>
          <p14:tracePt t="14281" x="4113213" y="4665663"/>
          <p14:tracePt t="14289" x="4121150" y="4724400"/>
          <p14:tracePt t="14297" x="4146550" y="4802188"/>
          <p14:tracePt t="14305" x="4156075" y="4860925"/>
          <p14:tracePt t="14312" x="4164013" y="4937125"/>
          <p14:tracePt t="14320" x="4171950" y="4997450"/>
          <p14:tracePt t="14329" x="4181475" y="5064125"/>
          <p14:tracePt t="14336" x="4197350" y="5124450"/>
          <p14:tracePt t="14344" x="4214813" y="5183188"/>
          <p14:tracePt t="14351" x="4224338" y="5260975"/>
          <p14:tracePt t="14359" x="4232275" y="5337175"/>
          <p14:tracePt t="14367" x="4257675" y="5380038"/>
          <p14:tracePt t="14375" x="4265613" y="5438775"/>
          <p14:tracePt t="14383" x="4283075" y="5472113"/>
          <p14:tracePt t="14392" x="4300538" y="5524500"/>
          <p14:tracePt t="14398" x="4325938" y="5583238"/>
          <p14:tracePt t="14407" x="4341813" y="5616575"/>
          <p14:tracePt t="14415" x="4368800" y="5668963"/>
          <p14:tracePt t="14422" x="4384675" y="5694363"/>
          <p14:tracePt t="14430" x="4394200" y="5710238"/>
          <p14:tracePt t="14439" x="4394200" y="5719763"/>
          <p14:tracePt t="14446" x="4402138" y="5727700"/>
          <p14:tracePt t="14477" x="4410075" y="5727700"/>
          <p14:tracePt t="14486" x="4419600" y="5727700"/>
          <p14:tracePt t="14501" x="4435475" y="5719763"/>
          <p14:tracePt t="14509" x="4435475" y="5710238"/>
          <p14:tracePt t="14516" x="4445000" y="5684838"/>
          <p14:tracePt t="14525" x="4452938" y="5659438"/>
          <p14:tracePt t="14533" x="4460875" y="5634038"/>
          <p14:tracePt t="14540" x="4460875" y="5583238"/>
          <p14:tracePt t="14548" x="4470400" y="5557838"/>
          <p14:tracePt t="14556" x="4470400" y="5497513"/>
          <p14:tracePt t="14564" x="4470400" y="5438775"/>
          <p14:tracePt t="14571" x="4470400" y="5353050"/>
          <p14:tracePt t="14579" x="4452938" y="5276850"/>
          <p14:tracePt t="14588" x="4435475" y="5167313"/>
          <p14:tracePt t="14594" x="4410075" y="5091113"/>
          <p14:tracePt t="14602" x="4394200" y="5013325"/>
          <p14:tracePt t="14611" x="4368800" y="4937125"/>
          <p14:tracePt t="14619" x="4351338" y="4868863"/>
          <p14:tracePt t="14627" x="4341813" y="4818063"/>
          <p14:tracePt t="14635" x="4316413" y="4741863"/>
          <p14:tracePt t="14643" x="4300538" y="4708525"/>
          <p14:tracePt t="14650" x="4291013" y="4648200"/>
          <p14:tracePt t="14658" x="4283075" y="4614863"/>
          <p14:tracePt t="14666" x="4275138" y="4572000"/>
          <p14:tracePt t="14674" x="4265613" y="4521200"/>
          <p14:tracePt t="14682" x="4265613" y="4495800"/>
          <p14:tracePt t="14688" x="4257675" y="4460875"/>
          <p14:tracePt t="14696" x="4232275" y="4410075"/>
          <p14:tracePt t="14704" x="4232275" y="4394200"/>
          <p14:tracePt t="14712" x="4224338" y="4359275"/>
          <p14:tracePt t="14720" x="4224338" y="4333875"/>
          <p14:tracePt t="14728" x="4214813" y="4308475"/>
          <p14:tracePt t="14737" x="4206875" y="4300538"/>
          <p14:tracePt t="14744" x="4197350" y="4283075"/>
          <p14:tracePt t="14752" x="4197350" y="4265613"/>
          <p14:tracePt t="14761" x="4189413" y="4265613"/>
          <p14:tracePt t="14768" x="4189413" y="4249738"/>
          <p14:tracePt t="14776" x="4189413" y="4232275"/>
          <p14:tracePt t="14791" x="4189413" y="4224338"/>
          <p14:tracePt t="14799" x="4189413" y="4214813"/>
          <p14:tracePt t="14822" x="4189413" y="4206875"/>
          <p14:tracePt t="14886" x="0" y="0"/>
        </p14:tracePtLst>
        <p14:tracePtLst>
          <p14:tracePt t="19158" x="5405438" y="4503738"/>
          <p14:tracePt t="19205" x="5395913" y="4503738"/>
          <p14:tracePt t="19221" x="5387975" y="4503738"/>
          <p14:tracePt t="19228" x="5387975" y="4521200"/>
          <p14:tracePt t="19243" x="5380038" y="4538663"/>
          <p14:tracePt t="19251" x="5370513" y="4554538"/>
          <p14:tracePt t="19268" x="5362575" y="4572000"/>
          <p14:tracePt t="19275" x="5362575" y="4589463"/>
          <p14:tracePt t="19282" x="5362575" y="4605338"/>
          <p14:tracePt t="19291" x="5362575" y="4622800"/>
          <p14:tracePt t="19299" x="5362575" y="4648200"/>
          <p14:tracePt t="19307" x="5362575" y="4673600"/>
          <p14:tracePt t="19315" x="5362575" y="4691063"/>
          <p14:tracePt t="19324" x="5362575" y="4724400"/>
          <p14:tracePt t="19329" x="5362575" y="4749800"/>
          <p14:tracePt t="19337" x="5362575" y="4767263"/>
          <p14:tracePt t="19345" x="5362575" y="4792663"/>
          <p14:tracePt t="19353" x="5362575" y="4818063"/>
          <p14:tracePt t="19361" x="5362575" y="4827588"/>
          <p14:tracePt t="19370" x="5362575" y="4835525"/>
          <p14:tracePt t="19377" x="5362575" y="4852988"/>
          <p14:tracePt t="19384" x="5370513" y="4868863"/>
          <p14:tracePt t="19392" x="5370513" y="4878388"/>
          <p14:tracePt t="19401" x="5370513" y="4894263"/>
          <p14:tracePt t="19408" x="5380038" y="4911725"/>
          <p14:tracePt t="19417" x="5387975" y="4929188"/>
          <p14:tracePt t="19425" x="5395913" y="4946650"/>
          <p14:tracePt t="19432" x="5405438" y="4962525"/>
          <p14:tracePt t="19440" x="5413375" y="4987925"/>
          <p14:tracePt t="19448" x="5413375" y="4997450"/>
          <p14:tracePt t="19457" x="5430838" y="5013325"/>
          <p14:tracePt t="19464" x="5438775" y="5030788"/>
          <p14:tracePt t="19470" x="5456238" y="5056188"/>
          <p14:tracePt t="19479" x="5464175" y="5064125"/>
          <p14:tracePt t="19487" x="5489575" y="5091113"/>
          <p14:tracePt t="19495" x="5507038" y="5106988"/>
          <p14:tracePt t="19503" x="5532438" y="5124450"/>
          <p14:tracePt t="19510" x="5557838" y="5141913"/>
          <p14:tracePt t="19519" x="5583238" y="5157788"/>
          <p14:tracePt t="19525" x="5600700" y="5167313"/>
          <p14:tracePt t="19534" x="5659438" y="5183188"/>
          <p14:tracePt t="19542" x="5676900" y="5192713"/>
          <p14:tracePt t="19549" x="5702300" y="5200650"/>
          <p14:tracePt t="19558" x="5735638" y="5200650"/>
          <p14:tracePt t="19565" x="5770563" y="5200650"/>
          <p14:tracePt t="19573" x="5795963" y="5200650"/>
          <p14:tracePt t="19581" x="5813425" y="5200650"/>
          <p14:tracePt t="19590" x="5829300" y="5200650"/>
          <p14:tracePt t="19597" x="5846763" y="5200650"/>
          <p14:tracePt t="19612" x="5854700" y="5200650"/>
          <p14:tracePt t="19619" x="5864225" y="5200650"/>
          <p14:tracePt t="19643" x="5872163" y="5200650"/>
          <p14:tracePt t="19651" x="5880100" y="5200650"/>
          <p14:tracePt t="19659" x="5889625" y="5200650"/>
          <p14:tracePt t="19666" x="5897563" y="5208588"/>
          <p14:tracePt t="19675" x="5905500" y="5226050"/>
          <p14:tracePt t="19683" x="5922963" y="5226050"/>
          <p14:tracePt t="19691" x="5922963" y="5243513"/>
          <p14:tracePt t="19699" x="5940425" y="5243513"/>
          <p14:tracePt t="19707" x="5948363" y="5243513"/>
          <p14:tracePt t="19714" x="5957888" y="5260975"/>
          <p14:tracePt t="19721" x="5965825" y="5260975"/>
          <p14:tracePt t="19729" x="5973763" y="5268913"/>
          <p14:tracePt t="19738" x="5983288" y="5276850"/>
          <p14:tracePt t="19746" x="5999163" y="5276850"/>
          <p14:tracePt t="19753" x="6008688" y="5286375"/>
          <p14:tracePt t="19769" x="6034088" y="5286375"/>
          <p14:tracePt t="19777" x="6049963" y="5294313"/>
          <p14:tracePt t="19785" x="6059488" y="5294313"/>
          <p14:tracePt t="19792" x="6084888" y="5294313"/>
          <p14:tracePt t="19801" x="6102350" y="5294313"/>
          <p14:tracePt t="19809" x="6118225" y="5294313"/>
          <p14:tracePt t="19815" x="6143625" y="5294313"/>
          <p14:tracePt t="19831" x="6169025" y="5294313"/>
          <p14:tracePt t="19840" x="6186488" y="5294313"/>
          <p14:tracePt t="19848" x="6194425" y="5294313"/>
          <p14:tracePt t="19856" x="6211888" y="5294313"/>
          <p14:tracePt t="19863" x="6237288" y="5286375"/>
          <p14:tracePt t="19871" x="6246813" y="5276850"/>
          <p14:tracePt t="19879" x="6262688" y="5268913"/>
          <p14:tracePt t="19887" x="6280150" y="5268913"/>
          <p14:tracePt t="19895" x="6288088" y="5260975"/>
          <p14:tracePt t="19902" x="6313488" y="5251450"/>
          <p14:tracePt t="19909" x="6330950" y="5235575"/>
          <p14:tracePt t="19917" x="6348413" y="5218113"/>
          <p14:tracePt t="19933" x="6373813" y="5208588"/>
          <p14:tracePt t="19941" x="6391275" y="5200650"/>
          <p14:tracePt t="19949" x="6399213" y="5192713"/>
          <p14:tracePt t="19957" x="6416675" y="5183188"/>
          <p14:tracePt t="19964" x="6432550" y="5167313"/>
          <p14:tracePt t="19973" x="6457950" y="5157788"/>
          <p14:tracePt t="19980" x="6467475" y="5157788"/>
          <p14:tracePt t="19989" x="6483350" y="5149850"/>
          <p14:tracePt t="19996" x="6500813" y="5132388"/>
          <p14:tracePt t="20004" x="6510338" y="5124450"/>
          <p14:tracePt t="20012" x="6535738" y="5116513"/>
          <p14:tracePt t="20020" x="6551613" y="5106988"/>
          <p14:tracePt t="20028" x="6577013" y="5099050"/>
          <p14:tracePt t="20036" x="6586538" y="5091113"/>
          <p14:tracePt t="20044" x="6611938" y="5081588"/>
          <p14:tracePt t="20050" x="6637338" y="5073650"/>
          <p14:tracePt t="20058" x="6670675" y="5064125"/>
          <p14:tracePt t="20067" x="6696075" y="5048250"/>
          <p14:tracePt t="20074" x="6713538" y="5030788"/>
          <p14:tracePt t="20082" x="6746875" y="5013325"/>
          <p14:tracePt t="20091" x="6781800" y="4997450"/>
          <p14:tracePt t="20098" x="6824663" y="4972050"/>
          <p14:tracePt t="20106" x="6858000" y="4954588"/>
          <p14:tracePt t="20113" x="6891338" y="4919663"/>
          <p14:tracePt t="20122" x="6934200" y="4894263"/>
          <p14:tracePt t="20129" x="6943725" y="4878388"/>
          <p14:tracePt t="20137" x="6969125" y="4860925"/>
          <p14:tracePt t="20145" x="6994525" y="4843463"/>
          <p14:tracePt t="20157" x="7010400" y="4827588"/>
          <p14:tracePt t="20171" x="7045325" y="4784725"/>
          <p14:tracePt t="20176" x="7061200" y="4759325"/>
          <p14:tracePt t="20184" x="7078663" y="4741863"/>
          <p14:tracePt t="20192" x="7096125" y="4724400"/>
          <p14:tracePt t="20199" x="7104063" y="4708525"/>
          <p14:tracePt t="20208" x="7113588" y="4683125"/>
          <p14:tracePt t="20216" x="7121525" y="4673600"/>
          <p14:tracePt t="20224" x="7129463" y="4648200"/>
          <p14:tracePt t="20231" x="7129463" y="4630738"/>
          <p14:tracePt t="20240" x="7138988" y="4614863"/>
          <p14:tracePt t="20247" x="7146925" y="4597400"/>
          <p14:tracePt t="20255" x="7146925" y="4572000"/>
          <p14:tracePt t="20262" x="7146925" y="4564063"/>
          <p14:tracePt t="20270" x="7154863" y="4546600"/>
          <p14:tracePt t="20278" x="7154863" y="4529138"/>
          <p14:tracePt t="20286" x="7164388" y="4521200"/>
          <p14:tracePt t="20293" x="7164388" y="4495800"/>
          <p14:tracePt t="20301" x="7164388" y="4470400"/>
          <p14:tracePt t="20309" x="7164388" y="4460875"/>
          <p14:tracePt t="20317" x="7164388" y="4445000"/>
          <p14:tracePt t="20325" x="7164388" y="4427538"/>
          <p14:tracePt t="20333" x="7164388" y="4419600"/>
          <p14:tracePt t="20340" x="7164388" y="4402138"/>
          <p14:tracePt t="20348" x="7164388" y="4394200"/>
          <p14:tracePt t="20357" x="7154863" y="4368800"/>
          <p14:tracePt t="20365" x="7138988" y="4351338"/>
          <p14:tracePt t="20372" x="7129463" y="4341813"/>
          <p14:tracePt t="20380" x="7104063" y="4333875"/>
          <p14:tracePt t="20389" x="7088188" y="4325938"/>
          <p14:tracePt t="20395" x="7078663" y="4325938"/>
          <p14:tracePt t="20404" x="7061200" y="4325938"/>
          <p14:tracePt t="20412" x="7035800" y="4325938"/>
          <p14:tracePt t="20419" x="7010400" y="4325938"/>
          <p14:tracePt t="20429" x="6985000" y="4325938"/>
          <p14:tracePt t="20436" x="6977063" y="4325938"/>
          <p14:tracePt t="20444" x="6959600" y="4325938"/>
          <p14:tracePt t="20450" x="6926263" y="4325938"/>
          <p14:tracePt t="20458" x="6900863" y="4325938"/>
          <p14:tracePt t="20466" x="6875463" y="4325938"/>
          <p14:tracePt t="20474" x="6850063" y="4325938"/>
          <p14:tracePt t="20482" x="6815138" y="4325938"/>
          <p14:tracePt t="20489" x="6781800" y="4333875"/>
          <p14:tracePt t="20497" x="6721475" y="4359275"/>
          <p14:tracePt t="20505" x="6696075" y="4376738"/>
          <p14:tracePt t="20514" x="6670675" y="4394200"/>
          <p14:tracePt t="20522" x="6654800" y="4402138"/>
          <p14:tracePt t="20529" x="6627813" y="4419600"/>
          <p14:tracePt t="20536" x="6602413" y="4435475"/>
          <p14:tracePt t="20544" x="6577013" y="4460875"/>
          <p14:tracePt t="20553" x="6561138" y="4470400"/>
          <p14:tracePt t="20560" x="6535738" y="4495800"/>
          <p14:tracePt t="20568" x="6518275" y="4521200"/>
          <p14:tracePt t="20576" x="6500813" y="4529138"/>
          <p14:tracePt t="20584" x="6483350" y="4554538"/>
          <p14:tracePt t="20591" x="6457950" y="4579938"/>
          <p14:tracePt t="20599" x="6432550" y="4597400"/>
          <p14:tracePt t="20607" x="6416675" y="4622800"/>
          <p14:tracePt t="20616" x="6407150" y="4648200"/>
          <p14:tracePt t="20625" x="6391275" y="4657725"/>
          <p14:tracePt t="20631" x="6381750" y="4665663"/>
          <p14:tracePt t="20639" x="6365875" y="4673600"/>
          <p14:tracePt t="20646" x="6356350" y="4691063"/>
          <p14:tracePt t="20656" x="6338888" y="4691063"/>
          <p14:tracePt t="20663" x="6323013" y="4699000"/>
          <p14:tracePt t="20678" x="6297613" y="4699000"/>
          <p14:tracePt t="20685" x="6288088" y="4699000"/>
          <p14:tracePt t="20693" x="6280150" y="4699000"/>
          <p14:tracePt t="20701" x="6262688" y="4699000"/>
          <p14:tracePt t="20710" x="6254750" y="4708525"/>
          <p14:tracePt t="20717" x="6237288" y="4708525"/>
          <p14:tracePt t="20725" x="6211888" y="4708525"/>
          <p14:tracePt t="20741" x="6186488" y="4708525"/>
          <p14:tracePt t="20749" x="6178550" y="4708525"/>
          <p14:tracePt t="20756" x="6153150" y="4708525"/>
          <p14:tracePt t="20765" x="6127750" y="4708525"/>
          <p14:tracePt t="20772" x="6110288" y="4708525"/>
          <p14:tracePt t="20781" x="6076950" y="4699000"/>
          <p14:tracePt t="20789" x="6042025" y="4691063"/>
          <p14:tracePt t="20795" x="6034088" y="4691063"/>
          <p14:tracePt t="20804" x="6016625" y="4691063"/>
          <p14:tracePt t="20812" x="5999163" y="4691063"/>
          <p14:tracePt t="20819" x="5983288" y="4683125"/>
          <p14:tracePt t="20826" x="5983288" y="4673600"/>
          <p14:tracePt t="20834" x="5965825" y="4665663"/>
          <p14:tracePt t="20842" x="5948363" y="4657725"/>
          <p14:tracePt t="20851" x="5940425" y="4657725"/>
          <p14:tracePt t="20858" x="5915025" y="4648200"/>
          <p14:tracePt t="20866" x="5889625" y="4648200"/>
          <p14:tracePt t="20873" x="5872163" y="4640263"/>
          <p14:tracePt t="20882" x="5846763" y="4640263"/>
          <p14:tracePt t="20889" x="5821363" y="4630738"/>
          <p14:tracePt t="20898" x="5795963" y="4630738"/>
          <p14:tracePt t="20914" x="5770563" y="4630738"/>
          <p14:tracePt t="20922" x="5761038" y="4630738"/>
          <p14:tracePt t="20928" x="5745163" y="4630738"/>
          <p14:tracePt t="20936" x="5727700" y="4630738"/>
          <p14:tracePt t="20945" x="5710238" y="4630738"/>
          <p14:tracePt t="20952" x="5684838" y="4630738"/>
          <p14:tracePt t="20961" x="5668963" y="4640263"/>
          <p14:tracePt t="20975" x="5651500" y="4648200"/>
          <p14:tracePt t="20983" x="5634038" y="4665663"/>
          <p14:tracePt t="20991" x="5626100" y="4673600"/>
          <p14:tracePt t="20999" x="5616575" y="4683125"/>
          <p14:tracePt t="21008" x="5600700" y="4691063"/>
          <p14:tracePt t="21015" x="5583238" y="4708525"/>
          <p14:tracePt t="21023" x="5583238" y="4716463"/>
          <p14:tracePt t="21038" x="5575300" y="4733925"/>
          <p14:tracePt t="21056" x="5565775" y="4759325"/>
          <p14:tracePt t="21062" x="5557838" y="4775200"/>
          <p14:tracePt t="21069" x="5549900" y="4792663"/>
          <p14:tracePt t="21077" x="5549900" y="4810125"/>
          <p14:tracePt t="21085" x="5549900" y="4827588"/>
          <p14:tracePt t="21093" x="5549900" y="4843463"/>
          <p14:tracePt t="21101" x="5540375" y="4852988"/>
          <p14:tracePt t="21110" x="5540375" y="4868863"/>
          <p14:tracePt t="21118" x="5540375" y="4894263"/>
          <p14:tracePt t="21125" x="5540375" y="4903788"/>
          <p14:tracePt t="21132" x="5540375" y="4919663"/>
          <p14:tracePt t="21140" x="5540375" y="4937125"/>
          <p14:tracePt t="21149" x="5540375" y="4954588"/>
          <p14:tracePt t="21156" x="5540375" y="4972050"/>
          <p14:tracePt t="21164" x="5540375" y="4987925"/>
          <p14:tracePt t="21171" x="5549900" y="4997450"/>
          <p14:tracePt t="21179" x="5549900" y="5022850"/>
          <p14:tracePt t="21188" x="5557838" y="5030788"/>
          <p14:tracePt t="21196" x="5565775" y="5056188"/>
          <p14:tracePt t="21204" x="5565775" y="5073650"/>
          <p14:tracePt t="21210" x="5575300" y="5081588"/>
          <p14:tracePt t="21219" x="5575300" y="5099050"/>
          <p14:tracePt t="21227" x="5575300" y="5116513"/>
          <p14:tracePt t="21235" x="5583238" y="5124450"/>
          <p14:tracePt t="21243" x="5591175" y="5132388"/>
          <p14:tracePt t="21251" x="5600700" y="5149850"/>
          <p14:tracePt t="21259" x="5600700" y="5157788"/>
          <p14:tracePt t="21266" x="5600700" y="5167313"/>
          <p14:tracePt t="21274" x="5608638" y="5175250"/>
          <p14:tracePt t="21282" x="5616575" y="5183188"/>
          <p14:tracePt t="21290" x="5626100" y="5192713"/>
          <p14:tracePt t="21298" x="5626100" y="5200650"/>
          <p14:tracePt t="21305" x="5641975" y="5200650"/>
          <p14:tracePt t="21313" x="5651500" y="5208588"/>
          <p14:tracePt t="21322" x="5659438" y="5218113"/>
          <p14:tracePt t="21329" x="5684838" y="5218113"/>
          <p14:tracePt t="21336" x="5702300" y="5226050"/>
          <p14:tracePt t="21345" x="5719763" y="5235575"/>
          <p14:tracePt t="21352" x="5735638" y="5235575"/>
          <p14:tracePt t="21360" x="5753100" y="5235575"/>
          <p14:tracePt t="21367" x="5761038" y="5243513"/>
          <p14:tracePt t="21376" x="5770563" y="5243513"/>
          <p14:tracePt t="21384" x="5778500" y="5243513"/>
          <p14:tracePt t="21391" x="5795963" y="5243513"/>
          <p14:tracePt t="21399" x="5803900" y="5243513"/>
          <p14:tracePt t="21414" x="5813425" y="5243513"/>
          <p14:tracePt t="21422" x="5821363" y="5243513"/>
          <p14:tracePt t="21431" x="5829300" y="5243513"/>
          <p14:tracePt t="21447" x="5838825" y="5243513"/>
          <p14:tracePt t="21462" x="5846763" y="5243513"/>
          <p14:tracePt t="21563" x="5854700" y="5251450"/>
          <p14:tracePt t="21611" x="0" y="0"/>
        </p14:tracePtLst>
        <p14:tracePtLst>
          <p14:tracePt t="37229" x="5438775" y="4291013"/>
          <p14:tracePt t="37291" x="5438775" y="4300538"/>
          <p14:tracePt t="37323" x="5446713" y="4308475"/>
          <p14:tracePt t="37329" x="5456238" y="4308475"/>
          <p14:tracePt t="37338" x="5456238" y="4316413"/>
          <p14:tracePt t="37362" x="5464175" y="4316413"/>
          <p14:tracePt t="37370" x="5472113" y="4316413"/>
          <p14:tracePt t="37376" x="5489575" y="4325938"/>
          <p14:tracePt t="37385" x="5507038" y="4325938"/>
          <p14:tracePt t="37392" x="5540375" y="4333875"/>
          <p14:tracePt t="37400" x="5565775" y="4333875"/>
          <p14:tracePt t="37409" x="5591175" y="4333875"/>
          <p14:tracePt t="37415" x="5626100" y="4341813"/>
          <p14:tracePt t="37424" x="5668963" y="4341813"/>
          <p14:tracePt t="37431" x="5684838" y="4351338"/>
          <p14:tracePt t="37441" x="5710238" y="4351338"/>
          <p14:tracePt t="37447" x="5735638" y="4351338"/>
          <p14:tracePt t="37455" x="5761038" y="4351338"/>
          <p14:tracePt t="37463" x="5770563" y="4351338"/>
          <p14:tracePt t="37470" x="5788025" y="4351338"/>
          <p14:tracePt t="37478" x="5795963" y="4351338"/>
          <p14:tracePt t="37486" x="5803900" y="4351338"/>
          <p14:tracePt t="37495" x="5821363" y="4351338"/>
          <p14:tracePt t="37502" x="5829300" y="4351338"/>
          <p14:tracePt t="37510" x="5854700" y="4351338"/>
          <p14:tracePt t="37517" x="5872163" y="4351338"/>
          <p14:tracePt t="37525" x="5889625" y="4351338"/>
          <p14:tracePt t="37533" x="5932488" y="4351338"/>
          <p14:tracePt t="37541" x="5965825" y="4351338"/>
          <p14:tracePt t="37549" x="5999163" y="4351338"/>
          <p14:tracePt t="37557" x="6034088" y="4351338"/>
          <p14:tracePt t="37565" x="6049963" y="4351338"/>
          <p14:tracePt t="37574" x="6076950" y="4351338"/>
          <p14:tracePt t="37580" x="6102350" y="4351338"/>
          <p14:tracePt t="37589" x="6118225" y="4351338"/>
          <p14:tracePt t="37596" x="6143625" y="4351338"/>
          <p14:tracePt t="37604" x="6169025" y="4351338"/>
          <p14:tracePt t="37613" x="6194425" y="4351338"/>
          <p14:tracePt t="37619" x="6221413" y="4351338"/>
          <p14:tracePt t="37627" x="6246813" y="4351338"/>
          <p14:tracePt t="37635" x="6272213" y="4359275"/>
          <p14:tracePt t="37643" x="6305550" y="4359275"/>
          <p14:tracePt t="37651" x="6338888" y="4359275"/>
          <p14:tracePt t="37658" x="6391275" y="4359275"/>
          <p14:tracePt t="37667" x="6424613" y="4359275"/>
          <p14:tracePt t="37675" x="6467475" y="4359275"/>
          <p14:tracePt t="37682" x="6526213" y="4359275"/>
          <p14:tracePt t="37690" x="6569075" y="4359275"/>
          <p14:tracePt t="37698" x="6611938" y="4359275"/>
          <p14:tracePt t="37706" x="6654800" y="4359275"/>
          <p14:tracePt t="37713" x="6688138" y="4359275"/>
          <p14:tracePt t="37722" x="6713538" y="4359275"/>
          <p14:tracePt t="37729" x="6738938" y="4359275"/>
          <p14:tracePt t="37738" x="6772275" y="4359275"/>
          <p14:tracePt t="37746" x="6799263" y="4359275"/>
          <p14:tracePt t="37754" x="6832600" y="4351338"/>
          <p14:tracePt t="37761" x="6875463" y="4351338"/>
          <p14:tracePt t="37769" x="6908800" y="4341813"/>
          <p14:tracePt t="37777" x="6934200" y="4341813"/>
          <p14:tracePt t="37785" x="6969125" y="4333875"/>
          <p14:tracePt t="37793" x="7002463" y="4333875"/>
          <p14:tracePt t="37800" x="7035800" y="4333875"/>
          <p14:tracePt t="37808" x="7045325" y="4325938"/>
          <p14:tracePt t="37815" x="7061200" y="4316413"/>
          <p14:tracePt t="37823" x="7078663" y="4316413"/>
          <p14:tracePt t="37831" x="7088188" y="4316413"/>
          <p14:tracePt t="37840" x="7096125" y="4316413"/>
          <p14:tracePt t="37847" x="7104063" y="4316413"/>
          <p14:tracePt t="37854" x="7113588" y="4308475"/>
          <p14:tracePt t="37870" x="7121525" y="4300538"/>
          <p14:tracePt t="37878" x="7138988" y="4300538"/>
          <p14:tracePt t="37886" x="7138988" y="4291013"/>
          <p14:tracePt t="37894" x="7146925" y="4291013"/>
          <p14:tracePt t="37901" x="7154863" y="4275138"/>
          <p14:tracePt t="37909" x="7164388" y="4265613"/>
          <p14:tracePt t="37917" x="7172325" y="4257675"/>
          <p14:tracePt t="37925" x="7180263" y="4240213"/>
          <p14:tracePt t="37933" x="7189788" y="4224338"/>
          <p14:tracePt t="37941" x="7189788" y="4214813"/>
          <p14:tracePt t="37950" x="7197725" y="4197350"/>
          <p14:tracePt t="37957" x="7197725" y="4171950"/>
          <p14:tracePt t="37964" x="7197725" y="4164013"/>
          <p14:tracePt t="37974" x="7197725" y="4156075"/>
          <p14:tracePt t="37981" x="7197725" y="4138613"/>
          <p14:tracePt t="37988" x="7197725" y="4130675"/>
          <p14:tracePt t="37997" x="7197725" y="4113213"/>
          <p14:tracePt t="38004" x="7197725" y="4105275"/>
          <p14:tracePt t="38012" x="7189788" y="4087813"/>
          <p14:tracePt t="38020" x="7180263" y="4079875"/>
          <p14:tracePt t="38027" x="7180263" y="4070350"/>
          <p14:tracePt t="38042" x="7180263" y="4062413"/>
          <p14:tracePt t="38059" x="7180263" y="4052888"/>
          <p14:tracePt t="38066" x="7172325" y="4052888"/>
          <p14:tracePt t="38074" x="7164388" y="4052888"/>
          <p14:tracePt t="38083" x="7164388" y="4044950"/>
          <p14:tracePt t="38097" x="7146925" y="4044950"/>
          <p14:tracePt t="38107" x="7121525" y="4037013"/>
          <p14:tracePt t="38113" x="7113588" y="4037013"/>
          <p14:tracePt t="38121" x="7078663" y="4037013"/>
          <p14:tracePt t="38129" x="7045325" y="4027488"/>
          <p14:tracePt t="38137" x="7002463" y="4019550"/>
          <p14:tracePt t="38145" x="6959600" y="4019550"/>
          <p14:tracePt t="38153" x="6900863" y="4011613"/>
          <p14:tracePt t="38160" x="6832600" y="3994150"/>
          <p14:tracePt t="38168" x="6746875" y="3994150"/>
          <p14:tracePt t="38176" x="6696075" y="3994150"/>
          <p14:tracePt t="38184" x="6645275" y="3986213"/>
          <p14:tracePt t="38191" x="6577013" y="3986213"/>
          <p14:tracePt t="38199" x="6518275" y="3986213"/>
          <p14:tracePt t="38207" x="6475413" y="3986213"/>
          <p14:tracePt t="38216" x="6432550" y="3986213"/>
          <p14:tracePt t="38225" x="6399213" y="3986213"/>
          <p14:tracePt t="38231" x="6365875" y="3986213"/>
          <p14:tracePt t="38240" x="6338888" y="3986213"/>
          <p14:tracePt t="38246" x="6313488" y="3986213"/>
          <p14:tracePt t="38254" x="6280150" y="3986213"/>
          <p14:tracePt t="38263" x="6246813" y="3986213"/>
          <p14:tracePt t="38271" x="6203950" y="3986213"/>
          <p14:tracePt t="38278" x="6186488" y="3986213"/>
          <p14:tracePt t="38286" x="6135688" y="4002088"/>
          <p14:tracePt t="38293" x="6067425" y="4002088"/>
          <p14:tracePt t="38302" x="6016625" y="4019550"/>
          <p14:tracePt t="38310" x="5991225" y="4019550"/>
          <p14:tracePt t="38317" x="5948363" y="4027488"/>
          <p14:tracePt t="38325" x="5889625" y="4037013"/>
          <p14:tracePt t="38332" x="5838825" y="4037013"/>
          <p14:tracePt t="38341" x="5813425" y="4037013"/>
          <p14:tracePt t="38349" x="5788025" y="4037013"/>
          <p14:tracePt t="38356" x="5753100" y="4044950"/>
          <p14:tracePt t="38364" x="5727700" y="4052888"/>
          <p14:tracePt t="38374" x="5702300" y="4052888"/>
          <p14:tracePt t="38381" x="5668963" y="4052888"/>
          <p14:tracePt t="38388" x="5634038" y="4062413"/>
          <p14:tracePt t="38395" x="5591175" y="4070350"/>
          <p14:tracePt t="38403" x="5575300" y="4079875"/>
          <p14:tracePt t="38411" x="5540375" y="4079875"/>
          <p14:tracePt t="38420" x="5507038" y="4079875"/>
          <p14:tracePt t="38427" x="5481638" y="4087813"/>
          <p14:tracePt t="38434" x="5438775" y="4105275"/>
          <p14:tracePt t="38442" x="5413375" y="4113213"/>
          <p14:tracePt t="38450" x="5380038" y="4121150"/>
          <p14:tracePt t="38458" x="5353050" y="4138613"/>
          <p14:tracePt t="38466" x="5337175" y="4138613"/>
          <p14:tracePt t="38474" x="5319713" y="4146550"/>
          <p14:tracePt t="38481" x="5302250" y="4156075"/>
          <p14:tracePt t="38490" x="5294313" y="4164013"/>
          <p14:tracePt t="38498" x="5286375" y="4164013"/>
          <p14:tracePt t="38514" x="5276850" y="4164013"/>
          <p14:tracePt t="38522" x="5276850" y="4171950"/>
          <p14:tracePt t="38528" x="5268913" y="4171950"/>
          <p14:tracePt t="38662" x="0" y="0"/>
        </p14:tracePtLst>
        <p14:tracePtLst>
          <p14:tracePt t="42160" x="7078663" y="3849688"/>
          <p14:tracePt t="42182" x="7078663" y="3841750"/>
          <p14:tracePt t="42197" x="7088188" y="3841750"/>
          <p14:tracePt t="42308" x="7096125" y="3841750"/>
          <p14:tracePt t="42316" x="7104063" y="3841750"/>
          <p14:tracePt t="42331" x="7121525" y="3841750"/>
          <p14:tracePt t="42339" x="7138988" y="3832225"/>
          <p14:tracePt t="42347" x="7146925" y="3832225"/>
          <p14:tracePt t="42354" x="7164388" y="3832225"/>
          <p14:tracePt t="42362" x="7180263" y="3832225"/>
          <p14:tracePt t="42370" x="7197725" y="3824288"/>
          <p14:tracePt t="42378" x="7223125" y="3816350"/>
          <p14:tracePt t="42386" x="7258050" y="3806825"/>
          <p14:tracePt t="42394" x="7291388" y="3806825"/>
          <p14:tracePt t="42403" x="7308850" y="3798888"/>
          <p14:tracePt t="42409" x="7334250" y="3790950"/>
          <p14:tracePt t="42417" x="7367588" y="3781425"/>
          <p14:tracePt t="42426" x="7392988" y="3773488"/>
          <p14:tracePt t="42432" x="7418388" y="3773488"/>
          <p14:tracePt t="42440" x="7453313" y="3763963"/>
          <p14:tracePt t="42449" x="7478713" y="3756025"/>
          <p14:tracePt t="42456" x="7504113" y="3756025"/>
          <p14:tracePt t="42465" x="7537450" y="3748088"/>
          <p14:tracePt t="42472" x="7562850" y="3748088"/>
          <p14:tracePt t="42480" x="7623175" y="3738563"/>
          <p14:tracePt t="42488" x="7666038" y="3738563"/>
          <p14:tracePt t="42496" x="7707313" y="3730625"/>
          <p14:tracePt t="42504" x="7758113" y="3730625"/>
          <p14:tracePt t="42512" x="7810500" y="3730625"/>
          <p14:tracePt t="42520" x="7886700" y="3730625"/>
          <p14:tracePt t="42527" x="7937500" y="3730625"/>
          <p14:tracePt t="42535" x="7970838" y="3730625"/>
          <p14:tracePt t="42542" x="8021638" y="3730625"/>
          <p14:tracePt t="42551" x="8047038" y="3738563"/>
          <p14:tracePt t="42559" x="8081963" y="3748088"/>
          <p14:tracePt t="42566" x="8115300" y="3756025"/>
          <p14:tracePt t="42573" x="8140700" y="3763963"/>
          <p14:tracePt t="42581" x="8166100" y="3773488"/>
          <p14:tracePt t="42589" x="8175625" y="3781425"/>
          <p14:tracePt t="42597" x="8191500" y="3790950"/>
          <p14:tracePt t="42605" x="8208963" y="3790950"/>
          <p14:tracePt t="42613" x="8218488" y="3806825"/>
          <p14:tracePt t="42621" x="8234363" y="3816350"/>
          <p14:tracePt t="42628" x="8251825" y="3832225"/>
          <p14:tracePt t="42636" x="8269288" y="3857625"/>
          <p14:tracePt t="42645" x="8294688" y="3875088"/>
          <p14:tracePt t="42653" x="8302625" y="3892550"/>
          <p14:tracePt t="42660" x="8320088" y="3925888"/>
          <p14:tracePt t="42668" x="8362950" y="3968750"/>
          <p14:tracePt t="42675" x="8378825" y="3994150"/>
          <p14:tracePt t="42683" x="8404225" y="4011613"/>
          <p14:tracePt t="42692" x="8421688" y="4052888"/>
          <p14:tracePt t="42699" x="8439150" y="4062413"/>
          <p14:tracePt t="42707" x="8447088" y="4087813"/>
          <p14:tracePt t="42715" x="8455025" y="4113213"/>
          <p14:tracePt t="42722" x="8464550" y="4130675"/>
          <p14:tracePt t="42731" x="8472488" y="4138613"/>
          <p14:tracePt t="42738" x="8472488" y="4156075"/>
          <p14:tracePt t="42746" x="8480425" y="4171950"/>
          <p14:tracePt t="42754" x="8480425" y="4181475"/>
          <p14:tracePt t="42761" x="8489950" y="4197350"/>
          <p14:tracePt t="42769" x="8489950" y="4214813"/>
          <p14:tracePt t="42777" x="8489950" y="4224338"/>
          <p14:tracePt t="42786" x="8489950" y="4240213"/>
          <p14:tracePt t="42793" x="8489950" y="4257675"/>
          <p14:tracePt t="42803" x="8489950" y="4275138"/>
          <p14:tracePt t="42809" x="8489950" y="4300538"/>
          <p14:tracePt t="42817" x="8480425" y="4325938"/>
          <p14:tracePt t="42825" x="8480425" y="4333875"/>
          <p14:tracePt t="42832" x="8472488" y="4359275"/>
          <p14:tracePt t="42840" x="8464550" y="4376738"/>
          <p14:tracePt t="42856" x="8455025" y="4394200"/>
          <p14:tracePt t="42864" x="8439150" y="4410075"/>
          <p14:tracePt t="42871" x="8421688" y="4427538"/>
          <p14:tracePt t="42879" x="8404225" y="4452938"/>
          <p14:tracePt t="42888" x="8378825" y="4470400"/>
          <p14:tracePt t="42896" x="8370888" y="4486275"/>
          <p14:tracePt t="42905" x="8353425" y="4503738"/>
          <p14:tracePt t="42910" x="8335963" y="4513263"/>
          <p14:tracePt t="42919" x="8320088" y="4513263"/>
          <p14:tracePt t="42927" x="8310563" y="4521200"/>
          <p14:tracePt t="42936" x="8285163" y="4529138"/>
          <p14:tracePt t="42942" x="8277225" y="4538663"/>
          <p14:tracePt t="42949" x="8269288" y="4546600"/>
          <p14:tracePt t="42958" x="8243888" y="4546600"/>
          <p14:tracePt t="42965" x="8208963" y="4564063"/>
          <p14:tracePt t="42973" x="8183563" y="4564063"/>
          <p14:tracePt t="42981" x="8166100" y="4572000"/>
          <p14:tracePt t="42989" x="8132763" y="4572000"/>
          <p14:tracePt t="42998" x="8099425" y="4572000"/>
          <p14:tracePt t="43005" x="8064500" y="4572000"/>
          <p14:tracePt t="43012" x="8039100" y="4579938"/>
          <p14:tracePt t="43020" x="7988300" y="4597400"/>
          <p14:tracePt t="43028" x="7962900" y="4597400"/>
          <p14:tracePt t="43037" x="7937500" y="4605338"/>
          <p14:tracePt t="43044" x="7894638" y="4622800"/>
          <p14:tracePt t="43052" x="7877175" y="4630738"/>
          <p14:tracePt t="43059" x="7843838" y="4640263"/>
          <p14:tracePt t="43068" x="7818438" y="4648200"/>
          <p14:tracePt t="43075" x="7793038" y="4657725"/>
          <p14:tracePt t="43083" x="7775575" y="4665663"/>
          <p14:tracePt t="43091" x="7750175" y="4673600"/>
          <p14:tracePt t="43098" x="7724775" y="4673600"/>
          <p14:tracePt t="43106" x="7707313" y="4683125"/>
          <p14:tracePt t="43114" x="7699375" y="4683125"/>
          <p14:tracePt t="43122" x="7681913" y="4683125"/>
          <p14:tracePt t="43138" x="7666038" y="4683125"/>
          <p14:tracePt t="43145" x="7656513" y="4683125"/>
          <p14:tracePt t="43153" x="7656513" y="4691063"/>
          <p14:tracePt t="43162" x="7648575" y="4691063"/>
          <p14:tracePt t="43169" x="7631113" y="4691063"/>
          <p14:tracePt t="43177" x="7623175" y="4691063"/>
          <p14:tracePt t="43186" x="7613650" y="4691063"/>
          <p14:tracePt t="43194" x="7605713" y="4691063"/>
          <p14:tracePt t="43202" x="7597775" y="4691063"/>
          <p14:tracePt t="43208" x="7580313" y="4683125"/>
          <p14:tracePt t="43225" x="7572375" y="4683125"/>
          <p14:tracePt t="43232" x="7554913" y="4673600"/>
          <p14:tracePt t="43248" x="7546975" y="4673600"/>
          <p14:tracePt t="43255" x="7537450" y="4673600"/>
          <p14:tracePt t="43263" x="7529513" y="4673600"/>
          <p14:tracePt t="43271" x="7521575" y="4673600"/>
          <p14:tracePt t="43280" x="7512050" y="4665663"/>
          <p14:tracePt t="43286" x="7494588" y="4665663"/>
          <p14:tracePt t="43294" x="7478713" y="4657725"/>
          <p14:tracePt t="43303" x="7453313" y="4648200"/>
          <p14:tracePt t="43310" x="7435850" y="4640263"/>
          <p14:tracePt t="43319" x="7410450" y="4630738"/>
          <p14:tracePt t="43326" x="7385050" y="4614863"/>
          <p14:tracePt t="43335" x="7367588" y="4605338"/>
          <p14:tracePt t="43342" x="7334250" y="4589463"/>
          <p14:tracePt t="43349" x="7316788" y="4579938"/>
          <p14:tracePt t="43358" x="7291388" y="4554538"/>
          <p14:tracePt t="43366" x="7265988" y="4538663"/>
          <p14:tracePt t="43374" x="7240588" y="4513263"/>
          <p14:tracePt t="43382" x="7215188" y="4486275"/>
          <p14:tracePt t="43388" x="7197725" y="4470400"/>
          <p14:tracePt t="43396" x="7180263" y="4452938"/>
          <p14:tracePt t="43404" x="7172325" y="4435475"/>
          <p14:tracePt t="43412" x="7154863" y="4384675"/>
          <p14:tracePt t="43420" x="7129463" y="4351338"/>
          <p14:tracePt t="43429" x="7129463" y="4333875"/>
          <p14:tracePt t="43435" x="7121525" y="4283075"/>
          <p14:tracePt t="43443" x="7104063" y="4240213"/>
          <p14:tracePt t="43452" x="7104063" y="4214813"/>
          <p14:tracePt t="43460" x="7096125" y="4181475"/>
          <p14:tracePt t="43468" x="7088188" y="4156075"/>
          <p14:tracePt t="43475" x="7078663" y="4138613"/>
          <p14:tracePt t="43484" x="7078663" y="4105275"/>
          <p14:tracePt t="43490" x="7070725" y="4070350"/>
          <p14:tracePt t="43499" x="7070725" y="4052888"/>
          <p14:tracePt t="43507" x="7070725" y="4037013"/>
          <p14:tracePt t="43515" x="7070725" y="4019550"/>
          <p14:tracePt t="43523" x="7070725" y="4011613"/>
          <p14:tracePt t="43531" x="7070725" y="4002088"/>
          <p14:tracePt t="43538" x="7070725" y="3994150"/>
          <p14:tracePt t="43546" x="7078663" y="3986213"/>
          <p14:tracePt t="43553" x="7088188" y="3968750"/>
          <p14:tracePt t="43561" x="7096125" y="3951288"/>
          <p14:tracePt t="43570" x="7121525" y="3935413"/>
          <p14:tracePt t="43577" x="7138988" y="3917950"/>
          <p14:tracePt t="43586" x="7154863" y="3900488"/>
          <p14:tracePt t="43593" x="7189788" y="3883025"/>
          <p14:tracePt t="43601" x="7232650" y="3857625"/>
          <p14:tracePt t="43609" x="7258050" y="3841750"/>
          <p14:tracePt t="43617" x="7299325" y="3806825"/>
          <p14:tracePt t="43625" x="7350125" y="3790950"/>
          <p14:tracePt t="43632" x="7392988" y="3773488"/>
          <p14:tracePt t="43640" x="7427913" y="3756025"/>
          <p14:tracePt t="43648" x="7453313" y="3738563"/>
          <p14:tracePt t="43656" x="7486650" y="3722688"/>
          <p14:tracePt t="43664" x="7537450" y="3705225"/>
          <p14:tracePt t="43671" x="7572375" y="3687763"/>
          <p14:tracePt t="43678" x="7597775" y="3679825"/>
          <p14:tracePt t="43686" x="7605713" y="3671888"/>
          <p14:tracePt t="43694" x="7639050" y="3662363"/>
          <p14:tracePt t="43703" x="7673975" y="3654425"/>
          <p14:tracePt t="43711" x="7707313" y="3636963"/>
          <p14:tracePt t="43718" x="7742238" y="3636963"/>
          <p14:tracePt t="43725" x="7767638" y="3629025"/>
          <p14:tracePt t="43733" x="7800975" y="3619500"/>
          <p14:tracePt t="43741" x="7810500" y="3619500"/>
          <p14:tracePt t="43749" x="7835900" y="3619500"/>
          <p14:tracePt t="43757" x="7869238" y="3611563"/>
          <p14:tracePt t="43766" x="7886700" y="3611563"/>
          <p14:tracePt t="43773" x="7902575" y="3611563"/>
          <p14:tracePt t="43780" x="7937500" y="3611563"/>
          <p14:tracePt t="43788" x="7962900" y="3611563"/>
          <p14:tracePt t="43797" x="8013700" y="3611563"/>
          <p14:tracePt t="43804" x="8039100" y="3619500"/>
          <p14:tracePt t="43813" x="8074025" y="3629025"/>
          <p14:tracePt t="43819" x="8107363" y="3636963"/>
          <p14:tracePt t="43827" x="8132763" y="3646488"/>
          <p14:tracePt t="43836" x="8150225" y="3654425"/>
          <p14:tracePt t="43844" x="8175625" y="3662363"/>
          <p14:tracePt t="43851" x="8191500" y="3671888"/>
          <p14:tracePt t="43859" x="8208963" y="3671888"/>
          <p14:tracePt t="43867" x="8218488" y="3679825"/>
          <p14:tracePt t="43883" x="8234363" y="3697288"/>
          <p14:tracePt t="43890" x="8251825" y="3705225"/>
          <p14:tracePt t="43898" x="8251825" y="3713163"/>
          <p14:tracePt t="43906" x="8277225" y="3730625"/>
          <p14:tracePt t="43915" x="8302625" y="3756025"/>
          <p14:tracePt t="43922" x="8320088" y="3773488"/>
          <p14:tracePt t="43936" x="8345488" y="3790950"/>
          <p14:tracePt t="43951" x="8378825" y="3832225"/>
          <p14:tracePt t="43954" x="8396288" y="3857625"/>
          <p14:tracePt t="43962" x="8421688" y="3892550"/>
          <p14:tracePt t="43968" x="8439150" y="3925888"/>
          <p14:tracePt t="43976" x="8455025" y="3951288"/>
          <p14:tracePt t="43984" x="8472488" y="3986213"/>
          <p14:tracePt t="43992" x="8480425" y="4011613"/>
          <p14:tracePt t="44002" x="8497888" y="4037013"/>
          <p14:tracePt t="44008" x="8497888" y="4052888"/>
          <p14:tracePt t="44016" x="8507413" y="4079875"/>
          <p14:tracePt t="44023" x="8515350" y="4105275"/>
          <p14:tracePt t="44031" x="8515350" y="4113213"/>
          <p14:tracePt t="44039" x="8515350" y="4138613"/>
          <p14:tracePt t="44047" x="8515350" y="4164013"/>
          <p14:tracePt t="44056" x="8515350" y="4197350"/>
          <p14:tracePt t="44062" x="8515350" y="4214813"/>
          <p14:tracePt t="44070" x="8515350" y="4249738"/>
          <p14:tracePt t="44079" x="8515350" y="4283075"/>
          <p14:tracePt t="44087" x="8507413" y="4316413"/>
          <p14:tracePt t="44095" x="8497888" y="4333875"/>
          <p14:tracePt t="44102" x="8489950" y="4359275"/>
          <p14:tracePt t="44111" x="8489950" y="4384675"/>
          <p14:tracePt t="44118" x="8480425" y="4410075"/>
          <p14:tracePt t="44126" x="8472488" y="4419600"/>
          <p14:tracePt t="44134" x="8472488" y="4445000"/>
          <p14:tracePt t="44142" x="8455025" y="4470400"/>
          <p14:tracePt t="44149" x="8447088" y="4486275"/>
          <p14:tracePt t="44156" x="8439150" y="4495800"/>
          <p14:tracePt t="44164" x="8429625" y="4513263"/>
          <p14:tracePt t="44173" x="8413750" y="4529138"/>
          <p14:tracePt t="44180" x="8404225" y="4538663"/>
          <p14:tracePt t="44188" x="8396288" y="4554538"/>
          <p14:tracePt t="44196" x="8378825" y="4572000"/>
          <p14:tracePt t="44203" x="8362950" y="4579938"/>
          <p14:tracePt t="44211" x="8345488" y="4597400"/>
          <p14:tracePt t="44219" x="8328025" y="4605338"/>
          <p14:tracePt t="44228" x="8302625" y="4622800"/>
          <p14:tracePt t="44235" x="8269288" y="4640263"/>
          <p14:tracePt t="44243" x="8243888" y="4648200"/>
          <p14:tracePt t="44251" x="8201025" y="4657725"/>
          <p14:tracePt t="44259" x="8150225" y="4665663"/>
          <p14:tracePt t="44268" x="8107363" y="4673600"/>
          <p14:tracePt t="44274" x="8064500" y="4691063"/>
          <p14:tracePt t="44282" x="8013700" y="4699000"/>
          <p14:tracePt t="44291" x="7970838" y="4699000"/>
          <p14:tracePt t="44298" x="7927975" y="4708525"/>
          <p14:tracePt t="44306" x="7851775" y="4708525"/>
          <p14:tracePt t="44314" x="7810500" y="4708525"/>
          <p14:tracePt t="44322" x="7767638" y="4708525"/>
          <p14:tracePt t="44330" x="7724775" y="4708525"/>
          <p14:tracePt t="44338" x="7691438" y="4708525"/>
          <p14:tracePt t="44346" x="7656513" y="4708525"/>
          <p14:tracePt t="44352" x="7613650" y="4708525"/>
          <p14:tracePt t="44360" x="7580313" y="4708525"/>
          <p14:tracePt t="44368" x="7554913" y="4699000"/>
          <p14:tracePt t="44376" x="7521575" y="4691063"/>
          <p14:tracePt t="44384" x="7486650" y="4691063"/>
          <p14:tracePt t="44392" x="7453313" y="4683125"/>
          <p14:tracePt t="44401" x="7427913" y="4683125"/>
          <p14:tracePt t="44407" x="7410450" y="4673600"/>
          <p14:tracePt t="44416" x="7377113" y="4665663"/>
          <p14:tracePt t="44423" x="7350125" y="4657725"/>
          <p14:tracePt t="44431" x="7324725" y="4657725"/>
          <p14:tracePt t="44440" x="7308850" y="4657725"/>
          <p14:tracePt t="44446" x="7299325" y="4648200"/>
          <p14:tracePt t="44454" x="7291388" y="4648200"/>
          <p14:tracePt t="45130" x="7299325" y="4648200"/>
          <p14:tracePt t="45137" x="7324725" y="4648200"/>
          <p14:tracePt t="45145" x="7342188" y="4657725"/>
          <p14:tracePt t="45152" x="7367588" y="4665663"/>
          <p14:tracePt t="45160" x="7392988" y="4673600"/>
          <p14:tracePt t="45169" x="7418388" y="4683125"/>
          <p14:tracePt t="45175" x="7435850" y="4683125"/>
          <p14:tracePt t="45183" x="7461250" y="4691063"/>
          <p14:tracePt t="45191" x="7494588" y="4699000"/>
          <p14:tracePt t="45200" x="7529513" y="4708525"/>
          <p14:tracePt t="45208" x="7562850" y="4716463"/>
          <p14:tracePt t="45215" x="7588250" y="4724400"/>
          <p14:tracePt t="45223" x="7623175" y="4724400"/>
          <p14:tracePt t="45231" x="7648575" y="4724400"/>
          <p14:tracePt t="45239" x="7673975" y="4733925"/>
          <p14:tracePt t="45246" x="7691438" y="4733925"/>
          <p14:tracePt t="45254" x="7716838" y="4733925"/>
          <p14:tracePt t="45263" x="7750175" y="4733925"/>
          <p14:tracePt t="45270" x="7767638" y="4733925"/>
          <p14:tracePt t="45277" x="7800975" y="4733925"/>
          <p14:tracePt t="45285" x="7826375" y="4733925"/>
          <p14:tracePt t="45293" x="7851775" y="4724400"/>
          <p14:tracePt t="45301" x="7877175" y="4724400"/>
          <p14:tracePt t="45310" x="7912100" y="4716463"/>
          <p14:tracePt t="45318" x="7945438" y="4716463"/>
          <p14:tracePt t="45325" x="7988300" y="4708525"/>
          <p14:tracePt t="45333" x="8021638" y="4708525"/>
          <p14:tracePt t="45340" x="8064500" y="4708525"/>
          <p14:tracePt t="45348" x="8081963" y="4708525"/>
          <p14:tracePt t="45356" x="8124825" y="4708525"/>
          <p14:tracePt t="45364" x="8183563" y="4699000"/>
          <p14:tracePt t="45372" x="8218488" y="4699000"/>
          <p14:tracePt t="45380" x="8251825" y="4691063"/>
          <p14:tracePt t="45388" x="8285163" y="4683125"/>
          <p14:tracePt t="45396" x="8310563" y="4673600"/>
          <p14:tracePt t="45403" x="8328025" y="4665663"/>
          <p14:tracePt t="45412" x="8362950" y="4648200"/>
          <p14:tracePt t="45419" x="8378825" y="4640263"/>
          <p14:tracePt t="45426" x="8404225" y="4630738"/>
          <p14:tracePt t="45435" x="8429625" y="4614863"/>
          <p14:tracePt t="45442" x="8429625" y="4605338"/>
          <p14:tracePt t="45450" x="8447088" y="4597400"/>
          <p14:tracePt t="45459" x="8464550" y="4579938"/>
          <p14:tracePt t="45467" x="8472488" y="4564063"/>
          <p14:tracePt t="45473" x="8480425" y="4554538"/>
          <p14:tracePt t="45483" x="8497888" y="4521200"/>
          <p14:tracePt t="45489" x="8497888" y="4495800"/>
          <p14:tracePt t="45497" x="8515350" y="4478338"/>
          <p14:tracePt t="45505" x="8515350" y="4452938"/>
          <p14:tracePt t="45513" x="8523288" y="4435475"/>
          <p14:tracePt t="45520" x="8523288" y="4410075"/>
          <p14:tracePt t="45528" x="8523288" y="4376738"/>
          <p14:tracePt t="45536" x="8523288" y="4351338"/>
          <p14:tracePt t="45544" x="8523288" y="4325938"/>
          <p14:tracePt t="45553" x="8523288" y="4291013"/>
          <p14:tracePt t="45561" x="8523288" y="4257675"/>
          <p14:tracePt t="45568" x="8523288" y="4240213"/>
          <p14:tracePt t="45576" x="8515350" y="4224338"/>
          <p14:tracePt t="45584" x="8515350" y="4189413"/>
          <p14:tracePt t="45592" x="8507413" y="4164013"/>
          <p14:tracePt t="45600" x="8497888" y="4138613"/>
          <p14:tracePt t="45607" x="8489950" y="4121150"/>
          <p14:tracePt t="45617" x="8480425" y="4095750"/>
          <p14:tracePt t="45622" x="8472488" y="4079875"/>
          <p14:tracePt t="45630" x="8455025" y="4044950"/>
          <p14:tracePt t="45638" x="8447088" y="4044950"/>
          <p14:tracePt t="45647" x="8439150" y="4019550"/>
          <p14:tracePt t="45655" x="8421688" y="3994150"/>
          <p14:tracePt t="45661" x="8388350" y="3968750"/>
          <p14:tracePt t="45669" x="8370888" y="3951288"/>
          <p14:tracePt t="45677" x="8353425" y="3943350"/>
          <p14:tracePt t="45685" x="8328025" y="3917950"/>
          <p14:tracePt t="45694" x="8294688" y="3900488"/>
          <p14:tracePt t="45702" x="8259763" y="3883025"/>
          <p14:tracePt t="45708" x="8226425" y="3867150"/>
          <p14:tracePt t="45716" x="8201025" y="3849688"/>
          <p14:tracePt t="45724" x="8166100" y="3841750"/>
          <p14:tracePt t="45734" x="8124825" y="3824288"/>
          <p14:tracePt t="45740" x="8089900" y="3816350"/>
          <p14:tracePt t="45750" x="8031163" y="3798888"/>
          <p14:tracePt t="45756" x="8005763" y="3798888"/>
          <p14:tracePt t="45763" x="7980363" y="3790950"/>
          <p14:tracePt t="45772" x="7945438" y="3790950"/>
          <p14:tracePt t="45779" x="7937500" y="3790950"/>
          <p14:tracePt t="45787" x="7912100" y="3790950"/>
          <p14:tracePt t="45796" x="7886700" y="3790950"/>
          <p14:tracePt t="45804" x="7869238" y="3790950"/>
          <p14:tracePt t="45810" x="7843838" y="3790950"/>
          <p14:tracePt t="45818" x="7818438" y="3790950"/>
          <p14:tracePt t="45827" x="7800975" y="3790950"/>
          <p14:tracePt t="45834" x="7775575" y="3798888"/>
          <p14:tracePt t="45843" x="7742238" y="3798888"/>
          <p14:tracePt t="45850" x="7716838" y="3806825"/>
          <p14:tracePt t="45858" x="7699375" y="3816350"/>
          <p14:tracePt t="45866" x="7681913" y="3824288"/>
          <p14:tracePt t="45873" x="7656513" y="3824288"/>
          <p14:tracePt t="45881" x="7639050" y="3832225"/>
          <p14:tracePt t="45890" x="7613650" y="3849688"/>
          <p14:tracePt t="45898" x="7597775" y="3857625"/>
          <p14:tracePt t="45904" x="7580313" y="3857625"/>
          <p14:tracePt t="45912" x="7562850" y="3867150"/>
          <p14:tracePt t="45920" x="7546975" y="3867150"/>
          <p14:tracePt t="45929" x="7521575" y="3875088"/>
          <p14:tracePt t="45937" x="7494588" y="3883025"/>
          <p14:tracePt t="45945" x="7486650" y="3892550"/>
          <p14:tracePt t="45951" x="7469188" y="3900488"/>
          <p14:tracePt t="45960" x="7453313" y="3908425"/>
          <p14:tracePt t="45968" x="7443788" y="3925888"/>
          <p14:tracePt t="45976" x="7418388" y="3935413"/>
          <p14:tracePt t="45983" x="7402513" y="3951288"/>
          <p14:tracePt t="45992" x="7385050" y="3960813"/>
          <p14:tracePt t="46000" x="7377113" y="3976688"/>
          <p14:tracePt t="46007" x="7359650" y="3994150"/>
          <p14:tracePt t="46018" x="7350125" y="4002088"/>
          <p14:tracePt t="46022" x="7334250" y="4019550"/>
          <p14:tracePt t="46030" x="7316788" y="4037013"/>
          <p14:tracePt t="46038" x="7308850" y="4052888"/>
          <p14:tracePt t="46046" x="7299325" y="4070350"/>
          <p14:tracePt t="46054" x="7291388" y="4095750"/>
          <p14:tracePt t="46062" x="7283450" y="4113213"/>
          <p14:tracePt t="46069" x="7273925" y="4130675"/>
          <p14:tracePt t="46077" x="7265988" y="4146550"/>
          <p14:tracePt t="46085" x="7258050" y="4156075"/>
          <p14:tracePt t="46093" x="7258050" y="4171950"/>
          <p14:tracePt t="46101" x="7248525" y="4181475"/>
          <p14:tracePt t="46109" x="7248525" y="4206875"/>
          <p14:tracePt t="46116" x="7248525" y="4224338"/>
          <p14:tracePt t="46125" x="7248525" y="4232275"/>
          <p14:tracePt t="46133" x="7248525" y="4249738"/>
          <p14:tracePt t="46139" x="7248525" y="4257675"/>
          <p14:tracePt t="46147" x="7248525" y="4275138"/>
          <p14:tracePt t="46156" x="7248525" y="4300538"/>
          <p14:tracePt t="46163" x="7248525" y="4308475"/>
          <p14:tracePt t="46172" x="7248525" y="4341813"/>
          <p14:tracePt t="46180" x="7248525" y="4359275"/>
          <p14:tracePt t="46187" x="7248525" y="4376738"/>
          <p14:tracePt t="46195" x="7248525" y="4402138"/>
          <p14:tracePt t="46202" x="7248525" y="4427538"/>
          <p14:tracePt t="46210" x="7258050" y="4445000"/>
          <p14:tracePt t="46218" x="7265988" y="4460875"/>
          <p14:tracePt t="46226" x="7265988" y="4486275"/>
          <p14:tracePt t="46234" x="7273925" y="4503738"/>
          <p14:tracePt t="46243" x="7283450" y="4521200"/>
          <p14:tracePt t="46249" x="7291388" y="4529138"/>
          <p14:tracePt t="46257" x="7291388" y="4546600"/>
          <p14:tracePt t="46273" x="7291388" y="4554538"/>
          <p14:tracePt t="46290" x="7291388" y="4564063"/>
          <p14:tracePt t="46368" x="0" y="0"/>
        </p14:tracePtLst>
        <p14:tracePtLst>
          <p14:tracePt t="56539" x="4579938" y="2701925"/>
          <p14:tracePt t="56716" x="4589463" y="2711450"/>
          <p14:tracePt t="56725" x="4589463" y="2719388"/>
          <p14:tracePt t="56739" x="4597400" y="2736850"/>
          <p14:tracePt t="56748" x="4597400" y="2744788"/>
          <p14:tracePt t="56772" x="4597400" y="2752725"/>
          <p14:tracePt t="56780" x="4597400" y="2762250"/>
          <p14:tracePt t="56795" x="4605338" y="2762250"/>
          <p14:tracePt t="56811" x="4605338" y="2770188"/>
          <p14:tracePt t="56819" x="4605338" y="2778125"/>
          <p14:tracePt t="56827" x="4614863" y="2787650"/>
          <p14:tracePt t="56850" x="4622800" y="2795588"/>
          <p14:tracePt t="56858" x="4622800" y="2805113"/>
          <p14:tracePt t="56874" x="4622800" y="2813050"/>
          <p14:tracePt t="56889" x="4622800" y="2820988"/>
          <p14:tracePt t="56897" x="4630738" y="2820988"/>
          <p14:tracePt t="56913" x="4640263" y="2820988"/>
          <p14:tracePt t="56921" x="4640263" y="2838450"/>
          <p14:tracePt t="56927" x="4640263" y="2846388"/>
          <p14:tracePt t="56936" x="4648200" y="2855913"/>
          <p14:tracePt t="56943" x="4648200" y="2871788"/>
          <p14:tracePt t="56951" x="4657725" y="2889250"/>
          <p14:tracePt t="56960" x="4665663" y="2889250"/>
          <p14:tracePt t="56968" x="4673600" y="2906713"/>
          <p14:tracePt t="56976" x="4673600" y="2914650"/>
          <p14:tracePt t="56991" x="4673600" y="2922588"/>
          <p14:tracePt t="56998" x="4683125" y="2940050"/>
          <p14:tracePt t="57007" x="4691063" y="2940050"/>
          <p14:tracePt t="57015" x="4691063" y="2949575"/>
          <p14:tracePt t="57030" x="4691063" y="2957513"/>
          <p14:tracePt t="57038" x="4699000" y="2957513"/>
          <p14:tracePt t="57054" x="4708525" y="2965450"/>
          <p14:tracePt t="57069" x="4716463" y="2974975"/>
          <p14:tracePt t="57084" x="4724400" y="2982913"/>
          <p14:tracePt t="57093" x="4741863" y="2982913"/>
          <p14:tracePt t="57108" x="4749800" y="2982913"/>
          <p14:tracePt t="57117" x="4759325" y="2982913"/>
          <p14:tracePt t="57123" x="4775200" y="2982913"/>
          <p14:tracePt t="57131" x="4792663" y="2990850"/>
          <p14:tracePt t="57148" x="4818063" y="2990850"/>
          <p14:tracePt t="57157" x="4827588" y="2990850"/>
          <p14:tracePt t="57164" x="4852988" y="3000375"/>
          <p14:tracePt t="57170" x="4868863" y="3000375"/>
          <p14:tracePt t="57179" x="4878388" y="3000375"/>
          <p14:tracePt t="57187" x="4886325" y="3000375"/>
          <p14:tracePt t="57207" x="4911725" y="3000375"/>
          <p14:tracePt t="57210" x="4919663" y="3000375"/>
          <p14:tracePt t="57218" x="4929188" y="3000375"/>
          <p14:tracePt t="57225" x="4946650" y="3000375"/>
          <p14:tracePt t="57233" x="4962525" y="3000375"/>
          <p14:tracePt t="57241" x="4972050" y="3000375"/>
          <p14:tracePt t="57250" x="4979988" y="2990850"/>
          <p14:tracePt t="57257" x="4997450" y="2990850"/>
          <p14:tracePt t="57265" x="5005388" y="2990850"/>
          <p14:tracePt t="57274" x="5013325" y="2982913"/>
          <p14:tracePt t="57281" x="5030788" y="2974975"/>
          <p14:tracePt t="57290" x="5030788" y="2965450"/>
          <p14:tracePt t="57297" x="5038725" y="2965450"/>
          <p14:tracePt t="57304" x="5048250" y="2957513"/>
          <p14:tracePt t="57311" x="5048250" y="2949575"/>
          <p14:tracePt t="57319" x="5056188" y="2949575"/>
          <p14:tracePt t="57328" x="5064125" y="2932113"/>
          <p14:tracePt t="57335" x="5073650" y="2922588"/>
          <p14:tracePt t="57352" x="5073650" y="2914650"/>
          <p14:tracePt t="57359" x="5073650" y="2906713"/>
          <p14:tracePt t="57366" x="5081588" y="2897188"/>
          <p14:tracePt t="57382" x="5091113" y="2889250"/>
          <p14:tracePt t="57391" x="5091113" y="2881313"/>
          <p14:tracePt t="57406" x="5099050" y="2871788"/>
          <p14:tracePt t="57414" x="5099050" y="2863850"/>
          <p14:tracePt t="57421" x="5106988" y="2855913"/>
          <p14:tracePt t="57438" x="5116513" y="2846388"/>
          <p14:tracePt t="57446" x="5116513" y="2838450"/>
          <p14:tracePt t="57460" x="5116513" y="2830513"/>
          <p14:tracePt t="57468" x="5116513" y="2820988"/>
          <p14:tracePt t="57477" x="5116513" y="2813050"/>
          <p14:tracePt t="57484" x="5124450" y="2813050"/>
          <p14:tracePt t="57492" x="5124450" y="2805113"/>
          <p14:tracePt t="57501" x="5124450" y="2795588"/>
          <p14:tracePt t="57509" x="5124450" y="2787650"/>
          <p14:tracePt t="57515" x="5124450" y="2778125"/>
          <p14:tracePt t="57524" x="5124450" y="2770188"/>
          <p14:tracePt t="57532" x="5124450" y="2762250"/>
          <p14:tracePt t="57539" x="5124450" y="2752725"/>
          <p14:tracePt t="57547" x="5124450" y="2744788"/>
          <p14:tracePt t="57572" x="5124450" y="2736850"/>
          <p14:tracePt t="57587" x="5124450" y="2727325"/>
          <p14:tracePt t="57595" x="5116513" y="2727325"/>
          <p14:tracePt t="57603" x="5106988" y="2719388"/>
          <p14:tracePt t="57618" x="5099050" y="2711450"/>
          <p14:tracePt t="57626" x="5091113" y="2701925"/>
          <p14:tracePt t="57634" x="5081588" y="2701925"/>
          <p14:tracePt t="57650" x="5073650" y="2693988"/>
          <p14:tracePt t="57656" x="5064125" y="2693988"/>
          <p14:tracePt t="57664" x="5056188" y="2686050"/>
          <p14:tracePt t="57673" x="5048250" y="2686050"/>
          <p14:tracePt t="57690" x="5030788" y="2686050"/>
          <p14:tracePt t="57696" x="5030788" y="2676525"/>
          <p14:tracePt t="57706" x="5005388" y="2676525"/>
          <p14:tracePt t="57712" x="4997450" y="2676525"/>
          <p14:tracePt t="57720" x="4972050" y="2668588"/>
          <p14:tracePt t="57728" x="4954588" y="2668588"/>
          <p14:tracePt t="57736" x="4946650" y="2668588"/>
          <p14:tracePt t="57743" x="4929188" y="2660650"/>
          <p14:tracePt t="57751" x="4911725" y="2660650"/>
          <p14:tracePt t="57766" x="4894263" y="2651125"/>
          <p14:tracePt t="57774" x="4886325" y="2651125"/>
          <p14:tracePt t="57782" x="4878388" y="2651125"/>
          <p14:tracePt t="57791" x="4868863" y="2651125"/>
          <p14:tracePt t="57806" x="4860925" y="2651125"/>
          <p14:tracePt t="57824" x="4852988" y="2651125"/>
          <p14:tracePt t="57838" x="4843463" y="2651125"/>
          <p14:tracePt t="57845" x="4835525" y="2651125"/>
          <p14:tracePt t="57852" x="4827588" y="2651125"/>
          <p14:tracePt t="57861" x="4818063" y="2651125"/>
          <p14:tracePt t="57876" x="4802188" y="2651125"/>
          <p14:tracePt t="57885" x="4792663" y="2651125"/>
          <p14:tracePt t="57900" x="4775200" y="2660650"/>
          <p14:tracePt t="57907" x="4767263" y="2668588"/>
          <p14:tracePt t="57925" x="4759325" y="2668588"/>
          <p14:tracePt t="57932" x="4741863" y="2676525"/>
          <p14:tracePt t="57939" x="4733925" y="2686050"/>
          <p14:tracePt t="57946" x="4733925" y="2693988"/>
          <p14:tracePt t="57956" x="4724400" y="2693988"/>
          <p14:tracePt t="57963" x="4708525" y="2701925"/>
          <p14:tracePt t="57971" x="4708525" y="2711450"/>
          <p14:tracePt t="57979" x="4699000" y="2719388"/>
          <p14:tracePt t="57986" x="4691063" y="2727325"/>
          <p14:tracePt t="57994" x="4691063" y="2736850"/>
          <p14:tracePt t="58002" x="4683125" y="2744788"/>
          <p14:tracePt t="58018" x="4683125" y="2752725"/>
          <p14:tracePt t="58026" x="4683125" y="2762250"/>
          <p14:tracePt t="58034" x="4683125" y="2770188"/>
          <p14:tracePt t="58049" x="4673600" y="2787650"/>
          <p14:tracePt t="58065" x="4673600" y="2795588"/>
          <p14:tracePt t="58072" x="4673600" y="2813050"/>
          <p14:tracePt t="58089" x="4673600" y="2830513"/>
          <p14:tracePt t="58095" x="4673600" y="2838450"/>
          <p14:tracePt t="58111" x="4673600" y="2846388"/>
          <p14:tracePt t="58119" x="4683125" y="2855913"/>
          <p14:tracePt t="58127" x="4683125" y="2863850"/>
          <p14:tracePt t="58135" x="4699000" y="2871788"/>
          <p14:tracePt t="58142" x="4708525" y="2881313"/>
          <p14:tracePt t="58150" x="4708525" y="2889250"/>
          <p14:tracePt t="58158" x="4724400" y="2897188"/>
          <p14:tracePt t="58167" x="4741863" y="2906713"/>
          <p14:tracePt t="58175" x="4749800" y="2914650"/>
          <p14:tracePt t="58182" x="4767263" y="2922588"/>
          <p14:tracePt t="58190" x="4784725" y="2922588"/>
          <p14:tracePt t="58198" x="4792663" y="2932113"/>
          <p14:tracePt t="58206" x="4810125" y="2932113"/>
          <p14:tracePt t="58213" x="4835525" y="2932113"/>
          <p14:tracePt t="58224" x="4843463" y="2932113"/>
          <p14:tracePt t="58230" x="4868863" y="2940050"/>
          <p14:tracePt t="58237" x="4886325" y="2940050"/>
          <p14:tracePt t="58245" x="4903788" y="2940050"/>
          <p14:tracePt t="58252" x="4919663" y="2940050"/>
          <p14:tracePt t="58261" x="4929188" y="2940050"/>
          <p14:tracePt t="58269" x="4954588" y="2940050"/>
          <p14:tracePt t="58277" x="4972050" y="2932113"/>
          <p14:tracePt t="58284" x="4997450" y="2922588"/>
          <p14:tracePt t="58300" x="5013325" y="2906713"/>
          <p14:tracePt t="58307" x="5030788" y="2906713"/>
          <p14:tracePt t="58316" x="5038725" y="2897188"/>
          <p14:tracePt t="58324" x="5056188" y="2897188"/>
          <p14:tracePt t="58331" x="5064125" y="2889250"/>
          <p14:tracePt t="58339" x="5064125" y="2881313"/>
          <p14:tracePt t="58347" x="5073650" y="2871788"/>
          <p14:tracePt t="58356" x="5091113" y="2871788"/>
          <p14:tracePt t="58371" x="5099050" y="2863850"/>
          <p14:tracePt t="58378" x="5106988" y="2855913"/>
          <p14:tracePt t="58402" x="5116513" y="2846388"/>
          <p14:tracePt t="58418" x="5116513" y="2838450"/>
          <p14:tracePt t="58425" x="5124450" y="2838450"/>
          <p14:tracePt t="58432" x="5124450" y="2830513"/>
          <p14:tracePt t="58448" x="5124450" y="2813050"/>
          <p14:tracePt t="58464" x="5124450" y="2805113"/>
          <p14:tracePt t="58472" x="5124450" y="2795588"/>
          <p14:tracePt t="58480" x="5124450" y="2787650"/>
          <p14:tracePt t="58489" x="5124450" y="2778125"/>
          <p14:tracePt t="58495" x="5124450" y="2762250"/>
          <p14:tracePt t="58512" x="5124450" y="2744788"/>
          <p14:tracePt t="58519" x="5106988" y="2727325"/>
          <p14:tracePt t="58535" x="5099050" y="2711450"/>
          <p14:tracePt t="58543" x="5081588" y="2693988"/>
          <p14:tracePt t="58551" x="5073650" y="2693988"/>
          <p14:tracePt t="58559" x="5064125" y="2676525"/>
          <p14:tracePt t="58567" x="5056188" y="2668588"/>
          <p14:tracePt t="58574" x="5038725" y="2668588"/>
          <p14:tracePt t="58582" x="5030788" y="2651125"/>
          <p14:tracePt t="58589" x="5022850" y="2643188"/>
          <p14:tracePt t="58598" x="5005388" y="2633663"/>
          <p14:tracePt t="58613" x="4987925" y="2625725"/>
          <p14:tracePt t="58621" x="4979988" y="2625725"/>
          <p14:tracePt t="58629" x="4972050" y="2625725"/>
          <p14:tracePt t="58637" x="4962525" y="2617788"/>
          <p14:tracePt t="58644" x="4954588" y="2608263"/>
          <p14:tracePt t="58653" x="4946650" y="2608263"/>
          <p14:tracePt t="58660" x="4937125" y="2608263"/>
          <p14:tracePt t="58668" x="4929188" y="2608263"/>
          <p14:tracePt t="58692" x="4919663" y="2608263"/>
          <p14:tracePt t="58699" x="4903788" y="2600325"/>
          <p14:tracePt t="58715" x="4894263" y="2600325"/>
          <p14:tracePt t="58723" x="4886325" y="2600325"/>
          <p14:tracePt t="58730" x="4878388" y="2600325"/>
          <p14:tracePt t="58739" x="4868863" y="2600325"/>
          <p14:tracePt t="58746" x="4860925" y="2600325"/>
          <p14:tracePt t="58755" x="4852988" y="2600325"/>
          <p14:tracePt t="58762" x="4835525" y="2600325"/>
          <p14:tracePt t="58785" x="4827588" y="2600325"/>
          <p14:tracePt t="58793" x="4810125" y="2600325"/>
          <p14:tracePt t="58810" x="4802188" y="2600325"/>
          <p14:tracePt t="58817" x="4784725" y="2600325"/>
          <p14:tracePt t="58825" x="4775200" y="2600325"/>
          <p14:tracePt t="58833" x="4767263" y="2600325"/>
          <p14:tracePt t="58841" x="4749800" y="2600325"/>
          <p14:tracePt t="58849" x="4741863" y="2608263"/>
          <p14:tracePt t="58856" x="4733925" y="2608263"/>
          <p14:tracePt t="58863" x="4733925" y="2617788"/>
          <p14:tracePt t="58871" x="4724400" y="2625725"/>
          <p14:tracePt t="58880" x="4708525" y="2625725"/>
          <p14:tracePt t="58897" x="4699000" y="2633663"/>
          <p14:tracePt t="58903" x="4691063" y="2643188"/>
          <p14:tracePt t="58910" x="4683125" y="2643188"/>
          <p14:tracePt t="58927" x="4673600" y="2651125"/>
          <p14:tracePt t="58940" x="4673600" y="2660650"/>
          <p14:tracePt t="58943" x="4665663" y="2660650"/>
          <p14:tracePt t="58951" x="4665663" y="2668588"/>
          <p14:tracePt t="58965" x="4657725" y="2686050"/>
          <p14:tracePt t="58973" x="4648200" y="2693988"/>
          <p14:tracePt t="58981" x="4648200" y="2701925"/>
          <p14:tracePt t="58989" x="4640263" y="2719388"/>
          <p14:tracePt t="59005" x="4640263" y="2736850"/>
          <p14:tracePt t="59013" x="4630738" y="2744788"/>
          <p14:tracePt t="59029" x="4630738" y="2762250"/>
          <p14:tracePt t="59036" x="4630738" y="2770188"/>
          <p14:tracePt t="59044" x="4622800" y="2770188"/>
          <p14:tracePt t="59060" x="4622800" y="2778125"/>
          <p14:tracePt t="59068" x="4622800" y="2787650"/>
          <p14:tracePt t="59083" x="4622800" y="2795588"/>
          <p14:tracePt t="59091" x="4622800" y="2805113"/>
          <p14:tracePt t="59100" x="4622800" y="2813050"/>
          <p14:tracePt t="59122" x="4622800" y="2830513"/>
          <p14:tracePt t="59131" x="4630738" y="2838450"/>
          <p14:tracePt t="59139" x="4630738" y="2846388"/>
          <p14:tracePt t="59146" x="4640263" y="2855913"/>
          <p14:tracePt t="59153" x="4648200" y="2863850"/>
          <p14:tracePt t="59161" x="4657725" y="2881313"/>
          <p14:tracePt t="59177" x="4665663" y="2897188"/>
          <p14:tracePt t="59185" x="4673600" y="2897188"/>
          <p14:tracePt t="59192" x="4683125" y="2906713"/>
          <p14:tracePt t="59200" x="4691063" y="2914650"/>
          <p14:tracePt t="59209" x="4708525" y="2922588"/>
          <p14:tracePt t="59217" x="4724400" y="2932113"/>
          <p14:tracePt t="59224" x="4741863" y="2940050"/>
          <p14:tracePt t="59233" x="4759325" y="2940050"/>
          <p14:tracePt t="59240" x="4784725" y="2949575"/>
          <p14:tracePt t="59248" x="4802188" y="2965450"/>
          <p14:tracePt t="59256" x="4818063" y="2974975"/>
          <p14:tracePt t="59263" x="4843463" y="2982913"/>
          <p14:tracePt t="59272" x="4878388" y="2982913"/>
          <p14:tracePt t="59280" x="4894263" y="3000375"/>
          <p14:tracePt t="59288" x="4919663" y="3000375"/>
          <p14:tracePt t="59295" x="4946650" y="3008313"/>
          <p14:tracePt t="59302" x="4962525" y="3008313"/>
          <p14:tracePt t="59311" x="4997450" y="3008313"/>
          <p14:tracePt t="59318" x="5022850" y="3008313"/>
          <p14:tracePt t="59327" x="5048250" y="3008313"/>
          <p14:tracePt t="59334" x="5056188" y="3008313"/>
          <p14:tracePt t="59341" x="5073650" y="3008313"/>
          <p14:tracePt t="59357" x="5091113" y="3008313"/>
          <p14:tracePt t="59365" x="5106988" y="3008313"/>
          <p14:tracePt t="59373" x="5116513" y="3008313"/>
          <p14:tracePt t="59382" x="5124450" y="3008313"/>
          <p14:tracePt t="59388" x="5132388" y="3000375"/>
          <p14:tracePt t="59405" x="5141913" y="2990850"/>
          <p14:tracePt t="59412" x="5149850" y="2990850"/>
          <p14:tracePt t="59429" x="5157788" y="2990850"/>
          <p14:tracePt t="59437" x="5157788" y="2982913"/>
          <p14:tracePt t="59460" x="5167313" y="2974975"/>
          <p14:tracePt t="59468" x="5175250" y="2974975"/>
          <p14:tracePt t="59482" x="5175250" y="2965450"/>
          <p14:tracePt t="59490" x="5175250" y="2957513"/>
          <p14:tracePt t="59498" x="5183188" y="2949575"/>
          <p14:tracePt t="59506" x="5192713" y="2940050"/>
          <p14:tracePt t="59514" x="5192713" y="2922588"/>
          <p14:tracePt t="59523" x="5200650" y="2914650"/>
          <p14:tracePt t="59531" x="5200650" y="2889250"/>
          <p14:tracePt t="59538" x="5200650" y="2881313"/>
          <p14:tracePt t="59545" x="5200650" y="2871788"/>
          <p14:tracePt t="59554" x="5200650" y="2855913"/>
          <p14:tracePt t="59561" x="5200650" y="2838450"/>
          <p14:tracePt t="59570" x="5200650" y="2830513"/>
          <p14:tracePt t="59577" x="5200650" y="2813050"/>
          <p14:tracePt t="59585" x="5192713" y="2795588"/>
          <p14:tracePt t="59601" x="5183188" y="2778125"/>
          <p14:tracePt t="59608" x="5175250" y="2762250"/>
          <p14:tracePt t="59624" x="5157788" y="2744788"/>
          <p14:tracePt t="59631" x="5141913" y="2736850"/>
          <p14:tracePt t="59639" x="5141913" y="2727325"/>
          <p14:tracePt t="59647" x="5124450" y="2711450"/>
          <p14:tracePt t="59655" x="5106988" y="2701925"/>
          <p14:tracePt t="59664" x="5099050" y="2693988"/>
          <p14:tracePt t="59678" x="5091113" y="2693988"/>
          <p14:tracePt t="59688" x="5081588" y="2686050"/>
          <p14:tracePt t="59703" x="5073650" y="2676525"/>
          <p14:tracePt t="59710" x="5064125" y="2676525"/>
          <p14:tracePt t="59718" x="5064125" y="2668588"/>
          <p14:tracePt t="59726" x="5048250" y="2668588"/>
          <p14:tracePt t="59733" x="5038725" y="2668588"/>
          <p14:tracePt t="59741" x="5022850" y="2660650"/>
          <p14:tracePt t="59750" x="5005388" y="2660650"/>
          <p14:tracePt t="59757" x="4987925" y="2651125"/>
          <p14:tracePt t="59766" x="4972050" y="2651125"/>
          <p14:tracePt t="59773" x="4954588" y="2643188"/>
          <p14:tracePt t="59780" x="4937125" y="2643188"/>
          <p14:tracePt t="59788" x="4919663" y="2633663"/>
          <p14:tracePt t="59796" x="4903788" y="2633663"/>
          <p14:tracePt t="59804" x="4886325" y="2625725"/>
          <p14:tracePt t="59812" x="4868863" y="2625725"/>
          <p14:tracePt t="59820" x="4852988" y="2625725"/>
          <p14:tracePt t="59828" x="4843463" y="2625725"/>
          <p14:tracePt t="59835" x="4835525" y="2625725"/>
          <p14:tracePt t="59844" x="4827588" y="2625725"/>
          <p14:tracePt t="59851" x="4818063" y="2625725"/>
          <p14:tracePt t="59859" x="4802188" y="2625725"/>
          <p14:tracePt t="59875" x="4784725" y="2625725"/>
          <p14:tracePt t="59882" x="4775200" y="2625725"/>
          <p14:tracePt t="59890" x="4767263" y="2625725"/>
          <p14:tracePt t="59899" x="4759325" y="2625725"/>
          <p14:tracePt t="59907" x="4749800" y="2625725"/>
          <p14:tracePt t="59915" x="4741863" y="2633663"/>
          <p14:tracePt t="59922" x="4724400" y="2633663"/>
          <p14:tracePt t="59930" x="4716463" y="2633663"/>
          <p14:tracePt t="59938" x="4708525" y="2643188"/>
          <p14:tracePt t="59946" x="4699000" y="2651125"/>
          <p14:tracePt t="59955" x="4691063" y="2651125"/>
          <p14:tracePt t="59961" x="4683125" y="2660650"/>
          <p14:tracePt t="59969" x="4673600" y="2660650"/>
          <p14:tracePt t="59977" x="4665663" y="2660650"/>
          <p14:tracePt t="59985" x="4657725" y="2668588"/>
          <p14:tracePt t="59992" x="4648200" y="2676525"/>
          <p14:tracePt t="60007" x="4640263" y="2676525"/>
          <p14:tracePt t="60023" x="4630738" y="2693988"/>
          <p14:tracePt t="60032" x="4630738" y="2701925"/>
          <p14:tracePt t="60039" x="4622800" y="2701925"/>
          <p14:tracePt t="60048" x="4622800" y="2711450"/>
          <p14:tracePt t="60055" x="4614863" y="2719388"/>
          <p14:tracePt t="60071" x="4614863" y="2727325"/>
          <p14:tracePt t="60078" x="4605338" y="2736850"/>
          <p14:tracePt t="60087" x="4605338" y="2744788"/>
          <p14:tracePt t="60103" x="4605338" y="2752725"/>
          <p14:tracePt t="60111" x="4605338" y="2762250"/>
          <p14:tracePt t="60125" x="4605338" y="2770188"/>
          <p14:tracePt t="60134" x="4605338" y="2778125"/>
          <p14:tracePt t="60141" x="4605338" y="2787650"/>
          <p14:tracePt t="60157" x="4605338" y="2805113"/>
          <p14:tracePt t="60165" x="4605338" y="2813050"/>
          <p14:tracePt t="60172" x="4605338" y="2830513"/>
          <p14:tracePt t="60181" x="4605338" y="2846388"/>
          <p14:tracePt t="60188" x="4605338" y="2855913"/>
          <p14:tracePt t="60196" x="4605338" y="2871788"/>
          <p14:tracePt t="60204" x="4614863" y="2897188"/>
          <p14:tracePt t="60211" x="4622800" y="2906713"/>
          <p14:tracePt t="60220" x="4640263" y="2922588"/>
          <p14:tracePt t="60227" x="4648200" y="2940050"/>
          <p14:tracePt t="60235" x="4657725" y="2957513"/>
          <p14:tracePt t="60243" x="4665663" y="2957513"/>
          <p14:tracePt t="60251" x="4673600" y="2965450"/>
          <p14:tracePt t="60258" x="4683125" y="2974975"/>
          <p14:tracePt t="60267" x="4691063" y="2982913"/>
          <p14:tracePt t="60274" x="4708525" y="2982913"/>
          <p14:tracePt t="60282" x="4724400" y="2990850"/>
          <p14:tracePt t="60291" x="4749800" y="3000375"/>
          <p14:tracePt t="60299" x="4767263" y="3008313"/>
          <p14:tracePt t="60305" x="4784725" y="3008313"/>
          <p14:tracePt t="60314" x="4810125" y="3016250"/>
          <p14:tracePt t="60322" x="4827588" y="3016250"/>
          <p14:tracePt t="60330" x="4860925" y="3025775"/>
          <p14:tracePt t="60338" x="4886325" y="3025775"/>
          <p14:tracePt t="60346" x="4894263" y="3025775"/>
          <p14:tracePt t="60354" x="4919663" y="3025775"/>
          <p14:tracePt t="60361" x="4946650" y="3025775"/>
          <p14:tracePt t="60369" x="4954588" y="3025775"/>
          <p14:tracePt t="60377" x="4979988" y="3025775"/>
          <p14:tracePt t="60385" x="4997450" y="3025775"/>
          <p14:tracePt t="60393" x="5013325" y="3016250"/>
          <p14:tracePt t="60400" x="5030788" y="3008313"/>
          <p14:tracePt t="60408" x="5056188" y="3000375"/>
          <p14:tracePt t="60416" x="5073650" y="3000375"/>
          <p14:tracePt t="60424" x="5073650" y="2990850"/>
          <p14:tracePt t="60432" x="5091113" y="2982913"/>
          <p14:tracePt t="60440" x="5106988" y="2965450"/>
          <p14:tracePt t="60447" x="5116513" y="2957513"/>
          <p14:tracePt t="60455" x="5116513" y="2949575"/>
          <p14:tracePt t="60462" x="5124450" y="2940050"/>
          <p14:tracePt t="60470" x="5132388" y="2940050"/>
          <p14:tracePt t="60478" x="5132388" y="2922588"/>
          <p14:tracePt t="60487" x="5132388" y="2914650"/>
          <p14:tracePt t="60494" x="5141913" y="2906713"/>
          <p14:tracePt t="60501" x="5141913" y="2889250"/>
          <p14:tracePt t="60509" x="5141913" y="2881313"/>
          <p14:tracePt t="60517" x="5149850" y="2881313"/>
          <p14:tracePt t="60525" x="5149850" y="2863850"/>
          <p14:tracePt t="60533" x="5149850" y="2855913"/>
          <p14:tracePt t="60540" x="5149850" y="2846388"/>
          <p14:tracePt t="60548" x="5149850" y="2830513"/>
          <p14:tracePt t="60556" x="5149850" y="2820988"/>
          <p14:tracePt t="60564" x="5149850" y="2805113"/>
          <p14:tracePt t="60572" x="5149850" y="2795588"/>
          <p14:tracePt t="60580" x="5141913" y="2787650"/>
          <p14:tracePt t="60588" x="5141913" y="2770188"/>
          <p14:tracePt t="60596" x="5132388" y="2752725"/>
          <p14:tracePt t="60605" x="5116513" y="2744788"/>
          <p14:tracePt t="60612" x="5106988" y="2727325"/>
          <p14:tracePt t="60620" x="5091113" y="2711450"/>
          <p14:tracePt t="60627" x="5073650" y="2693988"/>
          <p14:tracePt t="60637" x="5064125" y="2676525"/>
          <p14:tracePt t="60642" x="5048250" y="2676525"/>
          <p14:tracePt t="60651" x="5030788" y="2660650"/>
          <p14:tracePt t="60658" x="5022850" y="2651125"/>
          <p14:tracePt t="60666" x="5005388" y="2643188"/>
          <p14:tracePt t="60675" x="4979988" y="2625725"/>
          <p14:tracePt t="60682" x="4954588" y="2617788"/>
          <p14:tracePt t="60689" x="4937125" y="2608263"/>
          <p14:tracePt t="60698" x="4911725" y="2608263"/>
          <p14:tracePt t="60705" x="4886325" y="2600325"/>
          <p14:tracePt t="60714" x="4860925" y="2592388"/>
          <p14:tracePt t="60722" x="4852988" y="2592388"/>
          <p14:tracePt t="60730" x="4835525" y="2582863"/>
          <p14:tracePt t="60738" x="4810125" y="2582863"/>
          <p14:tracePt t="60745" x="4802188" y="2574925"/>
          <p14:tracePt t="60754" x="4784725" y="2574925"/>
          <p14:tracePt t="60761" x="4767263" y="2574925"/>
          <p14:tracePt t="60768" x="4759325" y="2566988"/>
          <p14:tracePt t="60776" x="4741863" y="2566988"/>
          <p14:tracePt t="60784" x="4724400" y="2566988"/>
          <p14:tracePt t="60791" x="4716463" y="2566988"/>
          <p14:tracePt t="60799" x="4699000" y="2566988"/>
          <p14:tracePt t="60808" x="4691063" y="2566988"/>
          <p14:tracePt t="60815" x="4673600" y="2566988"/>
          <p14:tracePt t="60824" x="4665663" y="2566988"/>
          <p14:tracePt t="60838" x="4657725" y="2574925"/>
          <p14:tracePt t="60846" x="4648200" y="2574925"/>
          <p14:tracePt t="60965" x="0" y="0"/>
        </p14:tracePtLst>
        <p14:tracePtLst>
          <p14:tracePt t="62651" x="1555750" y="3433763"/>
          <p14:tracePt t="62799" x="1563688" y="3433763"/>
          <p14:tracePt t="62807" x="1571625" y="3433763"/>
          <p14:tracePt t="62814" x="1581150" y="3433763"/>
          <p14:tracePt t="62823" x="1606550" y="3433763"/>
          <p14:tracePt t="62830" x="1614488" y="3433763"/>
          <p14:tracePt t="62837" x="1631950" y="3433763"/>
          <p14:tracePt t="62845" x="1657350" y="3433763"/>
          <p14:tracePt t="62853" x="1665288" y="3433763"/>
          <p14:tracePt t="62861" x="1682750" y="3433763"/>
          <p14:tracePt t="62869" x="1690688" y="3433763"/>
          <p14:tracePt t="62876" x="1708150" y="3433763"/>
          <p14:tracePt t="62885" x="1725613" y="3433763"/>
          <p14:tracePt t="62892" x="1733550" y="3433763"/>
          <p14:tracePt t="62901" x="1751013" y="3433763"/>
          <p14:tracePt t="62908" x="1758950" y="3433763"/>
          <p14:tracePt t="62917" x="1784350" y="3433763"/>
          <p14:tracePt t="62925" x="1801813" y="3433763"/>
          <p14:tracePt t="62939" x="1827213" y="3433763"/>
          <p14:tracePt t="62947" x="1835150" y="3433763"/>
          <p14:tracePt t="62955" x="1860550" y="3424238"/>
          <p14:tracePt t="62963" x="1885950" y="3424238"/>
          <p14:tracePt t="62970" x="1920875" y="3424238"/>
          <p14:tracePt t="62979" x="1938338" y="3416300"/>
          <p14:tracePt t="62986" x="1971675" y="3416300"/>
          <p14:tracePt t="62994" x="1997075" y="3416300"/>
          <p14:tracePt t="63003" x="2014538" y="3416300"/>
          <p14:tracePt t="63010" x="2030413" y="3416300"/>
          <p14:tracePt t="63018" x="2047875" y="3416300"/>
          <p14:tracePt t="63025" x="2055813" y="3416300"/>
          <p14:tracePt t="63035" x="2065338" y="3416300"/>
          <p14:tracePt t="63042" x="2073275" y="3408363"/>
          <p14:tracePt t="63050" x="2090738" y="3408363"/>
          <p14:tracePt t="63057" x="2098675" y="3408363"/>
          <p14:tracePt t="63064" x="2108200" y="3408363"/>
          <p14:tracePt t="63072" x="2124075" y="3408363"/>
          <p14:tracePt t="63080" x="2149475" y="3408363"/>
          <p14:tracePt t="63089" x="2159000" y="3408363"/>
          <p14:tracePt t="63097" x="2184400" y="3398838"/>
          <p14:tracePt t="63104" x="2209800" y="3398838"/>
          <p14:tracePt t="63113" x="2235200" y="3398838"/>
          <p14:tracePt t="63119" x="2252663" y="3398838"/>
          <p14:tracePt t="63127" x="2286000" y="3390900"/>
          <p14:tracePt t="63135" x="2344738" y="3390900"/>
          <p14:tracePt t="63144" x="2371725" y="3382963"/>
          <p14:tracePt t="63152" x="2387600" y="3382963"/>
          <p14:tracePt t="63159" x="2422525" y="3382963"/>
          <p14:tracePt t="63167" x="2447925" y="3382963"/>
          <p14:tracePt t="63174" x="2473325" y="3382963"/>
          <p14:tracePt t="63182" x="2498725" y="3373438"/>
          <p14:tracePt t="63191" x="2524125" y="3373438"/>
          <p14:tracePt t="63198" x="2549525" y="3373438"/>
          <p14:tracePt t="63207" x="2574925" y="3373438"/>
          <p14:tracePt t="63213" x="2608263" y="3373438"/>
          <p14:tracePt t="63221" x="2625725" y="3373438"/>
          <p14:tracePt t="63229" x="2660650" y="3365500"/>
          <p14:tracePt t="63237" x="2719388" y="3365500"/>
          <p14:tracePt t="63245" x="2762250" y="3355975"/>
          <p14:tracePt t="63253" x="2795588" y="3355975"/>
          <p14:tracePt t="63261" x="2830513" y="3348038"/>
          <p14:tracePt t="63269" x="2863850" y="3340100"/>
          <p14:tracePt t="63276" x="2897188" y="3330575"/>
          <p14:tracePt t="63285" x="2922588" y="3330575"/>
          <p14:tracePt t="63292" x="2949575" y="3322638"/>
          <p14:tracePt t="63301" x="2974975" y="3314700"/>
          <p14:tracePt t="63307" x="3000375" y="3314700"/>
          <p14:tracePt t="63315" x="3016250" y="3314700"/>
          <p14:tracePt t="63323" x="3051175" y="3305175"/>
          <p14:tracePt t="63332" x="3076575" y="3305175"/>
          <p14:tracePt t="63340" x="3101975" y="3297238"/>
          <p14:tracePt t="63348" x="3127375" y="3297238"/>
          <p14:tracePt t="63356" x="3170238" y="3289300"/>
          <p14:tracePt t="63363" x="3221038" y="3279775"/>
          <p14:tracePt t="63371" x="3263900" y="3279775"/>
          <p14:tracePt t="63379" x="3322638" y="3279775"/>
          <p14:tracePt t="63387" x="3348038" y="3271838"/>
          <p14:tracePt t="63395" x="3390900" y="3271838"/>
          <p14:tracePt t="63402" x="3416300" y="3263900"/>
          <p14:tracePt t="63410" x="3449638" y="3263900"/>
          <p14:tracePt t="63418" x="3484563" y="3263900"/>
          <p14:tracePt t="63426" x="3517900" y="3254375"/>
          <p14:tracePt t="63434" x="3560763" y="3246438"/>
          <p14:tracePt t="63441" x="3586163" y="3238500"/>
          <p14:tracePt t="63448" x="3611563" y="3238500"/>
          <p14:tracePt t="63456" x="3629025" y="3228975"/>
          <p14:tracePt t="63464" x="3662363" y="3228975"/>
          <p14:tracePt t="63472" x="3697288" y="3221038"/>
          <p14:tracePt t="63480" x="3722688" y="3221038"/>
          <p14:tracePt t="63488" x="3748088" y="3211513"/>
          <p14:tracePt t="63497" x="3781425" y="3211513"/>
          <p14:tracePt t="63503" x="3816350" y="3203575"/>
          <p14:tracePt t="63511" x="3841750" y="3203575"/>
          <p14:tracePt t="63519" x="3867150" y="3195638"/>
          <p14:tracePt t="63527" x="3917950" y="3195638"/>
          <p14:tracePt t="63535" x="3951288" y="3186113"/>
          <p14:tracePt t="63543" x="3976688" y="3186113"/>
          <p14:tracePt t="63551" x="4011613" y="3186113"/>
          <p14:tracePt t="63558" x="4052888" y="3178175"/>
          <p14:tracePt t="63568" x="4105275" y="3170238"/>
          <p14:tracePt t="63575" x="4146550" y="3170238"/>
          <p14:tracePt t="63583" x="4171950" y="3170238"/>
          <p14:tracePt t="63590" x="4197350" y="3160713"/>
          <p14:tracePt t="63598" x="4232275" y="3160713"/>
          <p14:tracePt t="63606" x="4257675" y="3160713"/>
          <p14:tracePt t="63614" x="4275138" y="3152775"/>
          <p14:tracePt t="63622" x="4300538" y="3152775"/>
          <p14:tracePt t="63629" x="4325938" y="3152775"/>
          <p14:tracePt t="63638" x="4341813" y="3152775"/>
          <p14:tracePt t="63645" x="4394200" y="3144838"/>
          <p14:tracePt t="63653" x="4419600" y="3144838"/>
          <p14:tracePt t="63660" x="4445000" y="3144838"/>
          <p14:tracePt t="63668" x="4486275" y="3144838"/>
          <p14:tracePt t="63676" x="4513263" y="3135313"/>
          <p14:tracePt t="63684" x="4538663" y="3135313"/>
          <p14:tracePt t="63693" x="4564063" y="3127375"/>
          <p14:tracePt t="63701" x="4589463" y="3127375"/>
          <p14:tracePt t="63707" x="4622800" y="3127375"/>
          <p14:tracePt t="63715" x="4640263" y="3119438"/>
          <p14:tracePt t="63724" x="4657725" y="3119438"/>
          <p14:tracePt t="63732" x="4683125" y="3119438"/>
          <p14:tracePt t="63740" x="4699000" y="3109913"/>
          <p14:tracePt t="63746" x="4724400" y="3109913"/>
          <p14:tracePt t="63754" x="4749800" y="3109913"/>
          <p14:tracePt t="63762" x="4767263" y="3109913"/>
          <p14:tracePt t="63770" x="4802188" y="3109913"/>
          <p14:tracePt t="63778" x="4818063" y="3101975"/>
          <p14:tracePt t="63785" x="4843463" y="3101975"/>
          <p14:tracePt t="63793" x="4878388" y="3101975"/>
          <p14:tracePt t="63801" x="4903788" y="3101975"/>
          <p14:tracePt t="63809" x="4929188" y="3101975"/>
          <p14:tracePt t="63817" x="4937125" y="3101975"/>
          <p14:tracePt t="63825" x="4962525" y="3101975"/>
          <p14:tracePt t="63834" x="4979988" y="3101975"/>
          <p14:tracePt t="63841" x="4997450" y="3094038"/>
          <p14:tracePt t="63849" x="5013325" y="3094038"/>
          <p14:tracePt t="63857" x="5022850" y="3094038"/>
          <p14:tracePt t="63864" x="5038725" y="3094038"/>
          <p14:tracePt t="63873" x="5056188" y="3094038"/>
          <p14:tracePt t="63888" x="5064125" y="3084513"/>
          <p14:tracePt t="63896" x="5081588" y="3084513"/>
          <p14:tracePt t="63912" x="5091113" y="3084513"/>
          <p14:tracePt t="63933" x="5099050" y="3076575"/>
          <p14:tracePt t="63935" x="5116513" y="3076575"/>
          <p14:tracePt t="63942" x="5124450" y="3076575"/>
          <p14:tracePt t="63959" x="5141913" y="3076575"/>
          <p14:tracePt t="63967" x="5149850" y="3076575"/>
          <p14:tracePt t="63975" x="5157788" y="3076575"/>
          <p14:tracePt t="63981" x="5167313" y="3076575"/>
          <p14:tracePt t="63989" x="5175250" y="3067050"/>
          <p14:tracePt t="64006" x="5183188" y="3067050"/>
          <p14:tracePt t="64013" x="5192713" y="3067050"/>
          <p14:tracePt t="64045" x="5200650" y="3067050"/>
          <p14:tracePt t="64052" x="5208588" y="3067050"/>
          <p14:tracePt t="64061" x="5208588" y="3059113"/>
          <p14:tracePt t="64068" x="5218113" y="3059113"/>
          <p14:tracePt t="64084" x="5226050" y="3059113"/>
          <p14:tracePt t="64092" x="5235575" y="3051175"/>
          <p14:tracePt t="64186" x="0" y="0"/>
        </p14:tracePtLst>
        <p14:tracePtLst>
          <p14:tracePt t="70341" x="7912100" y="5676900"/>
          <p14:tracePt t="70419" x="7912100" y="5684838"/>
          <p14:tracePt t="70426" x="7912100" y="5694363"/>
          <p14:tracePt t="70434" x="7927975" y="5702300"/>
          <p14:tracePt t="70442" x="7937500" y="5710238"/>
          <p14:tracePt t="70450" x="7962900" y="5719763"/>
          <p14:tracePt t="70457" x="7980363" y="5727700"/>
          <p14:tracePt t="70464" x="7988300" y="5727700"/>
          <p14:tracePt t="70472" x="8013700" y="5735638"/>
          <p14:tracePt t="70480" x="8039100" y="5745163"/>
          <p14:tracePt t="70488" x="8056563" y="5745163"/>
          <p14:tracePt t="70496" x="8074025" y="5745163"/>
          <p14:tracePt t="70504" x="8089900" y="5745163"/>
          <p14:tracePt t="70511" x="8115300" y="5745163"/>
          <p14:tracePt t="70520" x="8124825" y="5745163"/>
          <p14:tracePt t="70528" x="8150225" y="5745163"/>
          <p14:tracePt t="70536" x="8158163" y="5745163"/>
          <p14:tracePt t="70545" x="8175625" y="5745163"/>
          <p14:tracePt t="70552" x="8191500" y="5745163"/>
          <p14:tracePt t="70559" x="8201025" y="5745163"/>
          <p14:tracePt t="70567" x="8226425" y="5745163"/>
          <p14:tracePt t="70575" x="8243888" y="5745163"/>
          <p14:tracePt t="70583" x="8259763" y="5745163"/>
          <p14:tracePt t="70590" x="8277225" y="5745163"/>
          <p14:tracePt t="70597" x="8302625" y="5735638"/>
          <p14:tracePt t="70606" x="8320088" y="5735638"/>
          <p14:tracePt t="70613" x="8345488" y="5735638"/>
          <p14:tracePt t="70622" x="8370888" y="5727700"/>
          <p14:tracePt t="70629" x="8388350" y="5727700"/>
          <p14:tracePt t="70637" x="8404225" y="5719763"/>
          <p14:tracePt t="70646" x="8439150" y="5710238"/>
          <p14:tracePt t="70652" x="8464550" y="5694363"/>
          <p14:tracePt t="70661" x="8497888" y="5684838"/>
          <p14:tracePt t="70668" x="8515350" y="5676900"/>
          <p14:tracePt t="70677" x="8548688" y="5659438"/>
          <p14:tracePt t="70684" x="8574088" y="5651500"/>
          <p14:tracePt t="70693" x="8599488" y="5641975"/>
          <p14:tracePt t="70699" x="8624888" y="5641975"/>
          <p14:tracePt t="70707" x="8642350" y="5634038"/>
          <p14:tracePt t="70715" x="8667750" y="5626100"/>
          <p14:tracePt t="70723" x="8702675" y="5616575"/>
          <p14:tracePt t="70731" x="8761413" y="5591175"/>
          <p14:tracePt t="70738" x="8778875" y="5591175"/>
          <p14:tracePt t="70746" x="8804275" y="5583238"/>
          <p14:tracePt t="70755" x="8821738" y="5565775"/>
          <p14:tracePt t="70762" x="8837613" y="5557838"/>
          <p14:tracePt t="70770" x="8847138" y="5549900"/>
          <p14:tracePt t="70778" x="8855075" y="5540375"/>
          <p14:tracePt t="70786" x="8863013" y="5532438"/>
          <p14:tracePt t="70794" x="8872538" y="5524500"/>
          <p14:tracePt t="70802" x="8872538" y="5514975"/>
          <p14:tracePt t="70810" x="8880475" y="5497513"/>
          <p14:tracePt t="70818" x="8880475" y="5489575"/>
          <p14:tracePt t="70826" x="8880475" y="5481638"/>
          <p14:tracePt t="70834" x="8880475" y="5472113"/>
          <p14:tracePt t="70841" x="8880475" y="5464175"/>
          <p14:tracePt t="70856" x="8880475" y="5446713"/>
          <p14:tracePt t="70864" x="8872538" y="5438775"/>
          <p14:tracePt t="70872" x="8863013" y="5421313"/>
          <p14:tracePt t="70880" x="8847138" y="5421313"/>
          <p14:tracePt t="70887" x="8837613" y="5413375"/>
          <p14:tracePt t="70895" x="8821738" y="5405438"/>
          <p14:tracePt t="70903" x="8804275" y="5387975"/>
          <p14:tracePt t="70911" x="8778875" y="5380038"/>
          <p14:tracePt t="70929" x="8753475" y="5362575"/>
          <p14:tracePt t="70934" x="8710613" y="5345113"/>
          <p14:tracePt t="70942" x="8685213" y="5337175"/>
          <p14:tracePt t="70950" x="8677275" y="5327650"/>
          <p14:tracePt t="70958" x="8642350" y="5319713"/>
          <p14:tracePt t="70967" x="8616950" y="5311775"/>
          <p14:tracePt t="70974" x="8599488" y="5311775"/>
          <p14:tracePt t="70983" x="8583613" y="5302250"/>
          <p14:tracePt t="70989" x="8566150" y="5294313"/>
          <p14:tracePt t="70997" x="8540750" y="5294313"/>
          <p14:tracePt t="71005" x="8532813" y="5286375"/>
          <p14:tracePt t="71013" x="8515350" y="5286375"/>
          <p14:tracePt t="71021" x="8497888" y="5286375"/>
          <p14:tracePt t="71029" x="8489950" y="5286375"/>
          <p14:tracePt t="71037" x="8464550" y="5286375"/>
          <p14:tracePt t="71044" x="8439150" y="5286375"/>
          <p14:tracePt t="71052" x="8429625" y="5286375"/>
          <p14:tracePt t="71060" x="8404225" y="5286375"/>
          <p14:tracePt t="71068" x="8378825" y="5286375"/>
          <p14:tracePt t="71076" x="8362950" y="5286375"/>
          <p14:tracePt t="71084" x="8335963" y="5286375"/>
          <p14:tracePt t="71092" x="8320088" y="5286375"/>
          <p14:tracePt t="71100" x="8302625" y="5286375"/>
          <p14:tracePt t="71107" x="8277225" y="5294313"/>
          <p14:tracePt t="71116" x="8259763" y="5302250"/>
          <p14:tracePt t="71123" x="8243888" y="5311775"/>
          <p14:tracePt t="71130" x="8226425" y="5327650"/>
          <p14:tracePt t="71139" x="8208963" y="5337175"/>
          <p14:tracePt t="71146" x="8201025" y="5337175"/>
          <p14:tracePt t="71154" x="8201025" y="5345113"/>
          <p14:tracePt t="71163" x="8191500" y="5362575"/>
          <p14:tracePt t="71171" x="8183563" y="5380038"/>
          <p14:tracePt t="71178" x="8175625" y="5395913"/>
          <p14:tracePt t="71194" x="8175625" y="5413375"/>
          <p14:tracePt t="71201" x="8166100" y="5421313"/>
          <p14:tracePt t="71211" x="8166100" y="5438775"/>
          <p14:tracePt t="71217" x="8158163" y="5456238"/>
          <p14:tracePt t="71225" x="8158163" y="5464175"/>
          <p14:tracePt t="71232" x="8158163" y="5481638"/>
          <p14:tracePt t="71240" x="8158163" y="5489575"/>
          <p14:tracePt t="71257" x="8158163" y="5507038"/>
          <p14:tracePt t="71264" x="8158163" y="5514975"/>
          <p14:tracePt t="71271" x="8158163" y="5532438"/>
          <p14:tracePt t="71279" x="8158163" y="5549900"/>
          <p14:tracePt t="71287" x="8158163" y="5565775"/>
          <p14:tracePt t="71295" x="8158163" y="5591175"/>
          <p14:tracePt t="71303" x="8166100" y="5608638"/>
          <p14:tracePt t="71311" x="8175625" y="5634038"/>
          <p14:tracePt t="71318" x="8183563" y="5641975"/>
          <p14:tracePt t="71327" x="8201025" y="5659438"/>
          <p14:tracePt t="71334" x="8208963" y="5676900"/>
          <p14:tracePt t="71342" x="8208963" y="5684838"/>
          <p14:tracePt t="71350" x="8218488" y="5694363"/>
          <p14:tracePt t="71358" x="8234363" y="5702300"/>
          <p14:tracePt t="71365" x="8234363" y="5710238"/>
          <p14:tracePt t="71373" x="8243888" y="5719763"/>
          <p14:tracePt t="71381" x="8251825" y="5727700"/>
          <p14:tracePt t="71389" x="8259763" y="5745163"/>
          <p14:tracePt t="71397" x="8269288" y="5745163"/>
          <p14:tracePt t="71405" x="8294688" y="5753100"/>
          <p14:tracePt t="71413" x="8302625" y="5761038"/>
          <p14:tracePt t="71421" x="8328025" y="5778500"/>
          <p14:tracePt t="71429" x="8362950" y="5788025"/>
          <p14:tracePt t="71436" x="8388350" y="5795963"/>
          <p14:tracePt t="71444" x="8404225" y="5803900"/>
          <p14:tracePt t="71452" x="8439150" y="5803900"/>
          <p14:tracePt t="71461" x="8472488" y="5813425"/>
          <p14:tracePt t="71468" x="8507413" y="5813425"/>
          <p14:tracePt t="71478" x="8523288" y="5813425"/>
          <p14:tracePt t="71483" x="8548688" y="5813425"/>
          <p14:tracePt t="71492" x="8574088" y="5813425"/>
          <p14:tracePt t="71500" x="8599488" y="5803900"/>
          <p14:tracePt t="71508" x="8609013" y="5795963"/>
          <p14:tracePt t="71514" x="8624888" y="5788025"/>
          <p14:tracePt t="71523" x="8642350" y="5770563"/>
          <p14:tracePt t="71530" x="8651875" y="5753100"/>
          <p14:tracePt t="71538" x="8659813" y="5745163"/>
          <p14:tracePt t="71547" x="8659813" y="5735638"/>
          <p14:tracePt t="71553" x="8659813" y="5727700"/>
          <p14:tracePt t="71561" x="8667750" y="5710238"/>
          <p14:tracePt t="71569" x="8667750" y="5694363"/>
          <p14:tracePt t="71577" x="8677275" y="5684838"/>
          <p14:tracePt t="71585" x="8677275" y="5668963"/>
          <p14:tracePt t="71594" x="8677275" y="5641975"/>
          <p14:tracePt t="71602" x="8677275" y="5634038"/>
          <p14:tracePt t="71609" x="8677275" y="5608638"/>
          <p14:tracePt t="71617" x="8667750" y="5591175"/>
          <p14:tracePt t="71625" x="8651875" y="5565775"/>
          <p14:tracePt t="71632" x="8642350" y="5557838"/>
          <p14:tracePt t="71641" x="8642350" y="5540375"/>
          <p14:tracePt t="71648" x="8634413" y="5532438"/>
          <p14:tracePt t="71656" x="8616950" y="5524500"/>
          <p14:tracePt t="71664" x="8591550" y="5507038"/>
          <p14:tracePt t="71672" x="8574088" y="5489575"/>
          <p14:tracePt t="71679" x="8548688" y="5472113"/>
          <p14:tracePt t="71687" x="8497888" y="5446713"/>
          <p14:tracePt t="71696" x="8480425" y="5430838"/>
          <p14:tracePt t="71703" x="8447088" y="5413375"/>
          <p14:tracePt t="71710" x="8421688" y="5405438"/>
          <p14:tracePt t="71718" x="8396288" y="5387975"/>
          <p14:tracePt t="71728" x="8370888" y="5380038"/>
          <p14:tracePt t="71735" x="8345488" y="5370513"/>
          <p14:tracePt t="71744" x="8320088" y="5362575"/>
          <p14:tracePt t="71751" x="8294688" y="5353050"/>
          <p14:tracePt t="71757" x="8259763" y="5353050"/>
          <p14:tracePt t="71765" x="8251825" y="5345113"/>
          <p14:tracePt t="71773" x="8226425" y="5337175"/>
          <p14:tracePt t="71782" x="8201025" y="5337175"/>
          <p14:tracePt t="71789" x="8158163" y="5319713"/>
          <p14:tracePt t="71796" x="8140700" y="5319713"/>
          <p14:tracePt t="71805" x="8124825" y="5319713"/>
          <p14:tracePt t="71812" x="8099425" y="5311775"/>
          <p14:tracePt t="71820" x="8074025" y="5311775"/>
          <p14:tracePt t="71828" x="8047038" y="5311775"/>
          <p14:tracePt t="71837" x="8039100" y="5311775"/>
          <p14:tracePt t="71844" x="8013700" y="5311775"/>
          <p14:tracePt t="71852" x="8005763" y="5311775"/>
          <p14:tracePt t="71861" x="7988300" y="5311775"/>
          <p14:tracePt t="71868" x="7980363" y="5311775"/>
          <p14:tracePt t="71877" x="7970838" y="5311775"/>
          <p14:tracePt t="71884" x="7954963" y="5319713"/>
          <p14:tracePt t="71891" x="7937500" y="5327650"/>
          <p14:tracePt t="71898" x="7937500" y="5337175"/>
          <p14:tracePt t="71906" x="7920038" y="5345113"/>
          <p14:tracePt t="71914" x="7912100" y="5362575"/>
          <p14:tracePt t="71923" x="7894638" y="5380038"/>
          <p14:tracePt t="71930" x="7886700" y="5395913"/>
          <p14:tracePt t="71937" x="7877175" y="5405438"/>
          <p14:tracePt t="71945" x="7877175" y="5413375"/>
          <p14:tracePt t="71953" x="7861300" y="5430838"/>
          <p14:tracePt t="71962" x="7861300" y="5438775"/>
          <p14:tracePt t="71970" x="7851775" y="5456238"/>
          <p14:tracePt t="71977" x="7851775" y="5464175"/>
          <p14:tracePt t="71985" x="7843838" y="5489575"/>
          <p14:tracePt t="71994" x="7843838" y="5497513"/>
          <p14:tracePt t="72001" x="7843838" y="5507038"/>
          <p14:tracePt t="72009" x="7843838" y="5524500"/>
          <p14:tracePt t="72017" x="7843838" y="5540375"/>
          <p14:tracePt t="72024" x="7843838" y="5549900"/>
          <p14:tracePt t="72032" x="7843838" y="5565775"/>
          <p14:tracePt t="72039" x="7843838" y="5583238"/>
          <p14:tracePt t="72047" x="7843838" y="5600700"/>
          <p14:tracePt t="72055" x="7851775" y="5626100"/>
          <p14:tracePt t="72063" x="7861300" y="5641975"/>
          <p14:tracePt t="72072" x="7886700" y="5668963"/>
          <p14:tracePt t="72079" x="7902575" y="5684838"/>
          <p14:tracePt t="72087" x="7920038" y="5702300"/>
          <p14:tracePt t="72095" x="7927975" y="5710238"/>
          <p14:tracePt t="72102" x="7954963" y="5735638"/>
          <p14:tracePt t="72110" x="7980363" y="5753100"/>
          <p14:tracePt t="72118" x="8005763" y="5770563"/>
          <p14:tracePt t="72127" x="8013700" y="5778500"/>
          <p14:tracePt t="72133" x="8047038" y="5795963"/>
          <p14:tracePt t="72142" x="8099425" y="5821363"/>
          <p14:tracePt t="72149" x="8150225" y="5838825"/>
          <p14:tracePt t="72157" x="8183563" y="5854700"/>
          <p14:tracePt t="72166" x="8234363" y="5872163"/>
          <p14:tracePt t="72173" x="8302625" y="5897563"/>
          <p14:tracePt t="72180" x="8328025" y="5905500"/>
          <p14:tracePt t="72189" x="8396288" y="5915025"/>
          <p14:tracePt t="72197" x="8455025" y="5915025"/>
          <p14:tracePt t="72205" x="8497888" y="5915025"/>
          <p14:tracePt t="72212" x="8515350" y="5915025"/>
          <p14:tracePt t="72221" x="8558213" y="5915025"/>
          <p14:tracePt t="72228" x="8634413" y="5905500"/>
          <p14:tracePt t="72236" x="8685213" y="5889625"/>
          <p14:tracePt t="72244" x="8728075" y="5872163"/>
          <p14:tracePt t="72251" x="8761413" y="5854700"/>
          <p14:tracePt t="72260" x="8786813" y="5838825"/>
          <p14:tracePt t="72268" x="8821738" y="5813425"/>
          <p14:tracePt t="72274" x="8863013" y="5788025"/>
          <p14:tracePt t="72283" x="8888413" y="5761038"/>
          <p14:tracePt t="72291" x="8905875" y="5735638"/>
          <p14:tracePt t="72299" x="8905875" y="5719763"/>
          <p14:tracePt t="72307" x="8913813" y="5702300"/>
          <p14:tracePt t="72315" x="8923338" y="5676900"/>
          <p14:tracePt t="72322" x="8923338" y="5659438"/>
          <p14:tracePt t="72329" x="8931275" y="5634038"/>
          <p14:tracePt t="72337" x="8931275" y="5616575"/>
          <p14:tracePt t="72345" x="8931275" y="5583238"/>
          <p14:tracePt t="72353" x="8931275" y="5549900"/>
          <p14:tracePt t="72361" x="8913813" y="5514975"/>
          <p14:tracePt t="72370" x="8897938" y="5489575"/>
          <p14:tracePt t="72377" x="8888413" y="5472113"/>
          <p14:tracePt t="72384" x="8863013" y="5430838"/>
          <p14:tracePt t="72393" x="8837613" y="5413375"/>
          <p14:tracePt t="72400" x="8829675" y="5395913"/>
          <p14:tracePt t="72410" x="8796338" y="5362575"/>
          <p14:tracePt t="72415" x="8743950" y="5319713"/>
          <p14:tracePt t="72424" x="8718550" y="5276850"/>
          <p14:tracePt t="72431" x="8659813" y="5251450"/>
          <p14:tracePt t="72439" x="8634413" y="5235575"/>
          <p14:tracePt t="72447" x="8599488" y="5208588"/>
          <p14:tracePt t="72455" x="8548688" y="5192713"/>
          <p14:tracePt t="72463" x="8532813" y="5183188"/>
          <p14:tracePt t="72470" x="8497888" y="5167313"/>
          <p14:tracePt t="72478" x="8464550" y="5167313"/>
          <p14:tracePt t="72486" x="8439150" y="5157788"/>
          <p14:tracePt t="72495" x="8413750" y="5157788"/>
          <p14:tracePt t="72503" x="8396288" y="5149850"/>
          <p14:tracePt t="72511" x="8378825" y="5149850"/>
          <p14:tracePt t="72517" x="8362950" y="5149850"/>
          <p14:tracePt t="72533" x="8345488" y="5149850"/>
          <p14:tracePt t="72541" x="8335963" y="5149850"/>
          <p14:tracePt t="72558" x="8328025" y="5149850"/>
          <p14:tracePt t="72573" x="8320088" y="5149850"/>
          <p14:tracePt t="72597"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891936" y="864607"/>
            <a:ext cx="3508863" cy="350224"/>
          </a:xfrm>
          <a:prstGeom prst="rect">
            <a:avLst/>
          </a:prstGeom>
        </p:spPr>
        <p:txBody>
          <a:bodyPr wrap="square">
            <a:spAutoFit/>
          </a:bodyPr>
          <a:lstStyle/>
          <a:p>
            <a:pPr algn="ctr">
              <a:lnSpc>
                <a:spcPct val="115000"/>
              </a:lnSpc>
            </a:pPr>
            <a:r>
              <a:rPr lang="en-US" sz="1600" dirty="0">
                <a:effectLst/>
                <a:latin typeface="Century Gothic" panose="020B0502020202020204" pitchFamily="34" charset="0"/>
                <a:ea typeface="Arial" panose="020B0604020202020204" pitchFamily="34" charset="0"/>
              </a:rPr>
              <a:t>Northwest Elevation</a:t>
            </a:r>
          </a:p>
        </p:txBody>
      </p:sp>
      <p:pic>
        <p:nvPicPr>
          <p:cNvPr id="2" name="Picture 1">
            <a:extLst>
              <a:ext uri="{FF2B5EF4-FFF2-40B4-BE49-F238E27FC236}">
                <a16:creationId xmlns:a16="http://schemas.microsoft.com/office/drawing/2014/main" id="{A72F64AE-89F1-4A24-BD68-272CA5C38537}"/>
              </a:ext>
            </a:extLst>
          </p:cNvPr>
          <p:cNvPicPr>
            <a:picLocks noChangeAspect="1"/>
          </p:cNvPicPr>
          <p:nvPr/>
        </p:nvPicPr>
        <p:blipFill>
          <a:blip r:embed="rId5"/>
          <a:stretch>
            <a:fillRect/>
          </a:stretch>
        </p:blipFill>
        <p:spPr>
          <a:xfrm>
            <a:off x="443583" y="1733334"/>
            <a:ext cx="8048582" cy="4125929"/>
          </a:xfrm>
          <a:prstGeom prst="rect">
            <a:avLst/>
          </a:prstGeom>
        </p:spPr>
      </p:pic>
      <p:pic>
        <p:nvPicPr>
          <p:cNvPr id="3" name="Audio 2">
            <a:hlinkClick r:id="" action="ppaction://media"/>
            <a:extLst>
              <a:ext uri="{FF2B5EF4-FFF2-40B4-BE49-F238E27FC236}">
                <a16:creationId xmlns:a16="http://schemas.microsoft.com/office/drawing/2014/main" id="{3533C218-9E27-4D7C-BBEC-10F9EB3496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02131345"/>
      </p:ext>
    </p:extLst>
  </p:cSld>
  <p:clrMapOvr>
    <a:masterClrMapping/>
  </p:clrMapOvr>
  <mc:AlternateContent xmlns:mc="http://schemas.openxmlformats.org/markup-compatibility/2006" xmlns:p14="http://schemas.microsoft.com/office/powerpoint/2010/main">
    <mc:Choice Requires="p14">
      <p:transition spd="slow" p14:dur="2000" advTm="7796"/>
    </mc:Choice>
    <mc:Fallback xmlns="">
      <p:transition spd="slow" advTm="7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474668" y="508438"/>
            <a:ext cx="4194663" cy="350224"/>
          </a:xfrm>
          <a:prstGeom prst="rect">
            <a:avLst/>
          </a:prstGeom>
        </p:spPr>
        <p:txBody>
          <a:bodyPr wrap="square">
            <a:spAutoFit/>
          </a:bodyPr>
          <a:lstStyle/>
          <a:p>
            <a:pPr algn="ctr">
              <a:lnSpc>
                <a:spcPct val="115000"/>
              </a:lnSpc>
            </a:pPr>
            <a:r>
              <a:rPr lang="en-US" sz="1600" b="1" dirty="0">
                <a:latin typeface="Century Gothic" panose="020B0502020202020204" pitchFamily="34" charset="0"/>
                <a:ea typeface="Arial" panose="020B0604020202020204" pitchFamily="34" charset="0"/>
              </a:rPr>
              <a:t>Wall Signs</a:t>
            </a:r>
            <a:endParaRPr lang="en-US" sz="1600" b="1" dirty="0">
              <a:effectLst/>
              <a:latin typeface="Century Gothic" panose="020B0502020202020204" pitchFamily="34" charset="0"/>
              <a:ea typeface="Arial" panose="020B0604020202020204" pitchFamily="34" charset="0"/>
            </a:endParaRPr>
          </a:p>
        </p:txBody>
      </p:sp>
      <p:pic>
        <p:nvPicPr>
          <p:cNvPr id="2" name="Picture 1">
            <a:extLst>
              <a:ext uri="{FF2B5EF4-FFF2-40B4-BE49-F238E27FC236}">
                <a16:creationId xmlns:a16="http://schemas.microsoft.com/office/drawing/2014/main" id="{014EFF05-FDC9-4D42-A3E5-3E3FA395F863}"/>
              </a:ext>
            </a:extLst>
          </p:cNvPr>
          <p:cNvPicPr>
            <a:picLocks noChangeAspect="1"/>
          </p:cNvPicPr>
          <p:nvPr/>
        </p:nvPicPr>
        <p:blipFill>
          <a:blip r:embed="rId5"/>
          <a:stretch>
            <a:fillRect/>
          </a:stretch>
        </p:blipFill>
        <p:spPr>
          <a:xfrm>
            <a:off x="729905" y="1204892"/>
            <a:ext cx="6984790" cy="2795179"/>
          </a:xfrm>
          <a:prstGeom prst="rect">
            <a:avLst/>
          </a:prstGeom>
        </p:spPr>
      </p:pic>
      <p:sp>
        <p:nvSpPr>
          <p:cNvPr id="3" name="TextBox 2">
            <a:extLst>
              <a:ext uri="{FF2B5EF4-FFF2-40B4-BE49-F238E27FC236}">
                <a16:creationId xmlns:a16="http://schemas.microsoft.com/office/drawing/2014/main" id="{189670D8-2910-4BF7-8E9D-A2A9A8CEC9C4}"/>
              </a:ext>
            </a:extLst>
          </p:cNvPr>
          <p:cNvSpPr txBox="1"/>
          <p:nvPr/>
        </p:nvSpPr>
        <p:spPr>
          <a:xfrm>
            <a:off x="292963" y="966705"/>
            <a:ext cx="8121132" cy="369332"/>
          </a:xfrm>
          <a:prstGeom prst="rect">
            <a:avLst/>
          </a:prstGeom>
          <a:noFill/>
        </p:spPr>
        <p:txBody>
          <a:bodyPr wrap="square" rtlCol="0">
            <a:spAutoFit/>
          </a:bodyPr>
          <a:lstStyle/>
          <a:p>
            <a:pPr algn="ctr"/>
            <a:r>
              <a:rPr lang="en-US" dirty="0">
                <a:latin typeface="Century Gothic" panose="020B0502020202020204" pitchFamily="34" charset="0"/>
              </a:rPr>
              <a:t>Proposed on West Elevation (Front) – Channel Letter Wall Sign 23.4sq.ft.</a:t>
            </a:r>
          </a:p>
        </p:txBody>
      </p:sp>
      <p:pic>
        <p:nvPicPr>
          <p:cNvPr id="4" name="Picture 3">
            <a:extLst>
              <a:ext uri="{FF2B5EF4-FFF2-40B4-BE49-F238E27FC236}">
                <a16:creationId xmlns:a16="http://schemas.microsoft.com/office/drawing/2014/main" id="{AA014AAC-78FD-442B-9C2D-0550C499BABC}"/>
              </a:ext>
            </a:extLst>
          </p:cNvPr>
          <p:cNvPicPr>
            <a:picLocks noChangeAspect="1"/>
          </p:cNvPicPr>
          <p:nvPr/>
        </p:nvPicPr>
        <p:blipFill>
          <a:blip r:embed="rId6"/>
          <a:stretch>
            <a:fillRect/>
          </a:stretch>
        </p:blipFill>
        <p:spPr>
          <a:xfrm>
            <a:off x="2652220" y="4167688"/>
            <a:ext cx="6367491" cy="2690312"/>
          </a:xfrm>
          <a:prstGeom prst="rect">
            <a:avLst/>
          </a:prstGeom>
        </p:spPr>
      </p:pic>
      <p:sp>
        <p:nvSpPr>
          <p:cNvPr id="5" name="TextBox 4">
            <a:extLst>
              <a:ext uri="{FF2B5EF4-FFF2-40B4-BE49-F238E27FC236}">
                <a16:creationId xmlns:a16="http://schemas.microsoft.com/office/drawing/2014/main" id="{683689C1-7C39-41B2-BC1B-AF329C8282D7}"/>
              </a:ext>
            </a:extLst>
          </p:cNvPr>
          <p:cNvSpPr txBox="1"/>
          <p:nvPr/>
        </p:nvSpPr>
        <p:spPr>
          <a:xfrm>
            <a:off x="363984" y="4550434"/>
            <a:ext cx="3381054" cy="1200329"/>
          </a:xfrm>
          <a:prstGeom prst="rect">
            <a:avLst/>
          </a:prstGeom>
          <a:noFill/>
        </p:spPr>
        <p:txBody>
          <a:bodyPr wrap="none" rtlCol="0">
            <a:spAutoFit/>
          </a:bodyPr>
          <a:lstStyle/>
          <a:p>
            <a:r>
              <a:rPr lang="en-US" dirty="0">
                <a:latin typeface="Century Gothic" panose="020B0502020202020204" pitchFamily="34" charset="0"/>
              </a:rPr>
              <a:t>Proposed on South Elevation</a:t>
            </a:r>
          </a:p>
          <a:p>
            <a:r>
              <a:rPr lang="en-US" dirty="0">
                <a:latin typeface="Century Gothic" panose="020B0502020202020204" pitchFamily="34" charset="0"/>
              </a:rPr>
              <a:t>Aluminum Decals, </a:t>
            </a:r>
          </a:p>
          <a:p>
            <a:r>
              <a:rPr lang="en-US" dirty="0">
                <a:latin typeface="Century Gothic" panose="020B0502020202020204" pitchFamily="34" charset="0"/>
              </a:rPr>
              <a:t>Indirectly Illuminated</a:t>
            </a:r>
          </a:p>
          <a:p>
            <a:r>
              <a:rPr lang="en-US" dirty="0">
                <a:latin typeface="Century Gothic" panose="020B0502020202020204" pitchFamily="34" charset="0"/>
              </a:rPr>
              <a:t>32.9sq.ft. </a:t>
            </a:r>
          </a:p>
        </p:txBody>
      </p:sp>
      <p:pic>
        <p:nvPicPr>
          <p:cNvPr id="19" name="Audio 18">
            <a:hlinkClick r:id="" action="ppaction://media"/>
            <a:extLst>
              <a:ext uri="{FF2B5EF4-FFF2-40B4-BE49-F238E27FC236}">
                <a16:creationId xmlns:a16="http://schemas.microsoft.com/office/drawing/2014/main" id="{38038E4A-DBE6-4764-8C89-5BE16C9420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61393258"/>
      </p:ext>
    </p:extLst>
  </p:cSld>
  <p:clrMapOvr>
    <a:masterClrMapping/>
  </p:clrMapOvr>
  <mc:AlternateContent xmlns:mc="http://schemas.openxmlformats.org/markup-compatibility/2006">
    <mc:Choice xmlns:p14="http://schemas.microsoft.com/office/powerpoint/2010/main" Requires="p14">
      <p:transition spd="slow" p14:dur="2000" advTm="52423"/>
    </mc:Choice>
    <mc:Fallback>
      <p:transition spd="slow" advTm="5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00940" y="1447060"/>
            <a:ext cx="7210905" cy="5060272"/>
          </a:xfrm>
          <a:prstGeom prst="rect">
            <a:avLst/>
          </a:prstGeom>
        </p:spPr>
        <p:txBody>
          <a:bodyPr vert="horz" lIns="91440" tIns="45720" rIns="91440" bIns="45720" rtlCol="0" anchor="ctr">
            <a:normAutofit fontScale="97500"/>
          </a:bodyPr>
          <a:lstStyle/>
          <a:p>
            <a:pPr lvl="0" algn="just" defTabSz="914400">
              <a:lnSpc>
                <a:spcPct val="90000"/>
              </a:lnSpc>
              <a:spcBef>
                <a:spcPct val="0"/>
              </a:spcBef>
              <a:defRPr/>
            </a:pPr>
            <a:endParaRPr lang="en-US" i="1" dirty="0">
              <a:latin typeface="Century Gothic" panose="020B0502020202020204" pitchFamily="34" charset="0"/>
            </a:endParaRPr>
          </a:p>
        </p:txBody>
      </p:sp>
      <p:sp>
        <p:nvSpPr>
          <p:cNvPr id="5" name="Rectangle 4">
            <a:extLst>
              <a:ext uri="{FF2B5EF4-FFF2-40B4-BE49-F238E27FC236}">
                <a16:creationId xmlns:a16="http://schemas.microsoft.com/office/drawing/2014/main" id="{2DA0FA64-3732-433E-8E33-EB21F1A16767}"/>
              </a:ext>
            </a:extLst>
          </p:cNvPr>
          <p:cNvSpPr/>
          <p:nvPr/>
        </p:nvSpPr>
        <p:spPr>
          <a:xfrm>
            <a:off x="438226" y="433267"/>
            <a:ext cx="4639801" cy="479170"/>
          </a:xfrm>
          <a:prstGeom prst="rect">
            <a:avLst/>
          </a:prstGeom>
        </p:spPr>
        <p:txBody>
          <a:bodyPr wrap="square">
            <a:spAutoFit/>
          </a:bodyPr>
          <a:lstStyle/>
          <a:p>
            <a:pPr>
              <a:lnSpc>
                <a:spcPct val="115000"/>
              </a:lnSpc>
            </a:pPr>
            <a:r>
              <a:rPr lang="en-US" sz="2400" dirty="0">
                <a:latin typeface="Century Gothic" panose="020B0502020202020204" pitchFamily="34" charset="0"/>
                <a:ea typeface="Arial" panose="020B0604020202020204" pitchFamily="34" charset="0"/>
              </a:rPr>
              <a:t>Patio Option For the Board:</a:t>
            </a:r>
            <a:endParaRPr lang="en-US" sz="2400" dirty="0">
              <a:effectLst/>
              <a:latin typeface="Century Gothic" panose="020B0502020202020204" pitchFamily="34" charset="0"/>
              <a:ea typeface="Arial" panose="020B0604020202020204" pitchFamily="34" charset="0"/>
            </a:endParaRPr>
          </a:p>
        </p:txBody>
      </p:sp>
      <p:pic>
        <p:nvPicPr>
          <p:cNvPr id="2" name="Picture 1">
            <a:extLst>
              <a:ext uri="{FF2B5EF4-FFF2-40B4-BE49-F238E27FC236}">
                <a16:creationId xmlns:a16="http://schemas.microsoft.com/office/drawing/2014/main" id="{96AAECF3-75FC-4E96-99FD-9813580878FA}"/>
              </a:ext>
            </a:extLst>
          </p:cNvPr>
          <p:cNvPicPr>
            <a:picLocks noChangeAspect="1"/>
          </p:cNvPicPr>
          <p:nvPr/>
        </p:nvPicPr>
        <p:blipFill>
          <a:blip r:embed="rId5"/>
          <a:stretch>
            <a:fillRect/>
          </a:stretch>
        </p:blipFill>
        <p:spPr>
          <a:xfrm>
            <a:off x="608118" y="1044496"/>
            <a:ext cx="7750212" cy="5524979"/>
          </a:xfrm>
          <a:prstGeom prst="rect">
            <a:avLst/>
          </a:prstGeom>
        </p:spPr>
      </p:pic>
      <p:sp>
        <p:nvSpPr>
          <p:cNvPr id="4" name="Oval 3">
            <a:extLst>
              <a:ext uri="{FF2B5EF4-FFF2-40B4-BE49-F238E27FC236}">
                <a16:creationId xmlns:a16="http://schemas.microsoft.com/office/drawing/2014/main" id="{141A885F-5797-4C54-8F3D-00F7D5DBC4C7}"/>
              </a:ext>
            </a:extLst>
          </p:cNvPr>
          <p:cNvSpPr/>
          <p:nvPr/>
        </p:nvSpPr>
        <p:spPr>
          <a:xfrm>
            <a:off x="1319944" y="4771747"/>
            <a:ext cx="1438182" cy="127838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C07F02F-5744-47C5-B7D4-1433318FDAFD}"/>
              </a:ext>
            </a:extLst>
          </p:cNvPr>
          <p:cNvSpPr/>
          <p:nvPr/>
        </p:nvSpPr>
        <p:spPr>
          <a:xfrm>
            <a:off x="5351885" y="4771746"/>
            <a:ext cx="1438182" cy="127838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90204389-63E8-4F20-996D-13F2E1AE83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21163598"/>
      </p:ext>
    </p:extLst>
  </p:cSld>
  <p:clrMapOvr>
    <a:masterClrMapping/>
  </p:clrMapOvr>
  <mc:AlternateContent xmlns:mc="http://schemas.openxmlformats.org/markup-compatibility/2006">
    <mc:Choice xmlns:p14="http://schemas.microsoft.com/office/powerpoint/2010/main" Requires="p14">
      <p:transition spd="slow" p14:dur="2000" advTm="32169"/>
    </mc:Choice>
    <mc:Fallback>
      <p:transition spd="slow" advTm="32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8137" x="5557838" y="2770188"/>
          <p14:tracePt t="8300" x="5557838" y="2762250"/>
          <p14:tracePt t="8348" x="5565775" y="2752725"/>
          <p14:tracePt t="8356" x="5583238" y="2752725"/>
          <p14:tracePt t="8363" x="5591175" y="2752725"/>
          <p14:tracePt t="8371" x="5616575" y="2752725"/>
          <p14:tracePt t="8380" x="5641975" y="2744788"/>
          <p14:tracePt t="8387" x="5668963" y="2744788"/>
          <p14:tracePt t="8394" x="5710238" y="2744788"/>
          <p14:tracePt t="8402" x="5745163" y="2744788"/>
          <p14:tracePt t="8410" x="5795963" y="2744788"/>
          <p14:tracePt t="8418" x="5846763" y="2744788"/>
          <p14:tracePt t="8426" x="5872163" y="2744788"/>
          <p14:tracePt t="8434" x="5905500" y="2744788"/>
          <p14:tracePt t="8442" x="5932488" y="2744788"/>
          <p14:tracePt t="8449" x="5948363" y="2744788"/>
          <p14:tracePt t="8457" x="5965825" y="2744788"/>
          <p14:tracePt t="8465" x="5983288" y="2744788"/>
          <p14:tracePt t="8489" x="5991225" y="2744788"/>
          <p14:tracePt t="8504" x="5999163" y="2744788"/>
          <p14:tracePt t="8512" x="6008688" y="2744788"/>
          <p14:tracePt t="8520" x="6024563" y="2744788"/>
          <p14:tracePt t="8528" x="6042025" y="2736850"/>
          <p14:tracePt t="8536" x="6049963" y="2736850"/>
          <p14:tracePt t="8543" x="6076950" y="2727325"/>
          <p14:tracePt t="8551" x="6092825" y="2727325"/>
          <p14:tracePt t="8559" x="6110288" y="2719388"/>
          <p14:tracePt t="8567" x="6135688" y="2719388"/>
          <p14:tracePt t="8575" x="6169025" y="2719388"/>
          <p14:tracePt t="8583" x="6178550" y="2719388"/>
          <p14:tracePt t="8591" x="6194425" y="2719388"/>
          <p14:tracePt t="8598" x="6221413" y="2719388"/>
          <p14:tracePt t="8606" x="6246813" y="2719388"/>
          <p14:tracePt t="8614" x="6272213" y="2719388"/>
          <p14:tracePt t="8622" x="6288088" y="2719388"/>
          <p14:tracePt t="8638" x="6305550" y="2719388"/>
          <p14:tracePt t="8645" x="6313488" y="2727325"/>
          <p14:tracePt t="8724" x="6323013" y="2727325"/>
          <p14:tracePt t="8741" x="6330950" y="2727325"/>
          <p14:tracePt t="8747" x="6338888" y="2736850"/>
          <p14:tracePt t="8755" x="6356350" y="2744788"/>
          <p14:tracePt t="8764" x="6365875" y="2752725"/>
          <p14:tracePt t="8771" x="6373813" y="2752725"/>
          <p14:tracePt t="8781" x="6391275" y="2762250"/>
          <p14:tracePt t="8794" x="6399213" y="2770188"/>
          <p14:tracePt t="8810" x="6407150" y="2778125"/>
          <p14:tracePt t="8857" x="6407150" y="2787650"/>
          <p14:tracePt t="8865" x="6416675" y="2795588"/>
          <p14:tracePt t="8889" x="6424613" y="2805113"/>
          <p14:tracePt t="8896" x="6424613" y="2813050"/>
          <p14:tracePt t="8904" x="6424613" y="2820988"/>
          <p14:tracePt t="8912" x="6424613" y="2830513"/>
          <p14:tracePt t="8920" x="6424613" y="2846388"/>
          <p14:tracePt t="8928" x="6424613" y="2855913"/>
          <p14:tracePt t="8936" x="6424613" y="2881313"/>
          <p14:tracePt t="8943" x="6432550" y="2897188"/>
          <p14:tracePt t="8951" x="6432550" y="2914650"/>
          <p14:tracePt t="8959" x="6432550" y="2940050"/>
          <p14:tracePt t="8967" x="6432550" y="2965450"/>
          <p14:tracePt t="8976" x="6432550" y="2974975"/>
          <p14:tracePt t="8983" x="6432550" y="3008313"/>
          <p14:tracePt t="8992" x="6432550" y="3033713"/>
          <p14:tracePt t="8998" x="6432550" y="3051175"/>
          <p14:tracePt t="9005" x="6432550" y="3084513"/>
          <p14:tracePt t="9013" x="6432550" y="3119438"/>
          <p14:tracePt t="9022" x="6432550" y="3144838"/>
          <p14:tracePt t="9032" x="6432550" y="3170238"/>
          <p14:tracePt t="9037" x="6432550" y="3195638"/>
          <p14:tracePt t="9045" x="6432550" y="3221038"/>
          <p14:tracePt t="9053" x="6432550" y="3246438"/>
          <p14:tracePt t="9061" x="6432550" y="3271838"/>
          <p14:tracePt t="9069" x="6432550" y="3297238"/>
          <p14:tracePt t="9077" x="6432550" y="3314700"/>
          <p14:tracePt t="9084" x="6432550" y="3348038"/>
          <p14:tracePt t="9092" x="6432550" y="3373438"/>
          <p14:tracePt t="9100" x="6432550" y="3398838"/>
          <p14:tracePt t="9108" x="6424613" y="3408363"/>
          <p14:tracePt t="9116" x="6424613" y="3433763"/>
          <p14:tracePt t="9124" x="6424613" y="3467100"/>
          <p14:tracePt t="9132" x="6424613" y="3484563"/>
          <p14:tracePt t="9139" x="6424613" y="3517900"/>
          <p14:tracePt t="9147" x="6424613" y="3543300"/>
          <p14:tracePt t="9155" x="6424613" y="3560763"/>
          <p14:tracePt t="9164" x="6424613" y="3594100"/>
          <p14:tracePt t="9171" x="6424613" y="3636963"/>
          <p14:tracePt t="9179" x="6424613" y="3679825"/>
          <p14:tracePt t="9186" x="6424613" y="3713163"/>
          <p14:tracePt t="9194" x="6424613" y="3763963"/>
          <p14:tracePt t="9202" x="6416675" y="3798888"/>
          <p14:tracePt t="9210" x="6416675" y="3832225"/>
          <p14:tracePt t="9218" x="6416675" y="3875088"/>
          <p14:tracePt t="9226" x="6416675" y="3908425"/>
          <p14:tracePt t="9234" x="6416675" y="3935413"/>
          <p14:tracePt t="9241" x="6407150" y="3986213"/>
          <p14:tracePt t="9249" x="6407150" y="4011613"/>
          <p14:tracePt t="9257" x="6399213" y="4052888"/>
          <p14:tracePt t="9265" x="6399213" y="4105275"/>
          <p14:tracePt t="9273" x="6391275" y="4146550"/>
          <p14:tracePt t="9281" x="6391275" y="4189413"/>
          <p14:tracePt t="9288" x="6381750" y="4240213"/>
          <p14:tracePt t="9297" x="6381750" y="4265613"/>
          <p14:tracePt t="9304" x="6373813" y="4308475"/>
          <p14:tracePt t="9313" x="6373813" y="4359275"/>
          <p14:tracePt t="9320" x="6365875" y="4384675"/>
          <p14:tracePt t="9329" x="6356350" y="4435475"/>
          <p14:tracePt t="9335" x="6356350" y="4478338"/>
          <p14:tracePt t="9343" x="6356350" y="4513263"/>
          <p14:tracePt t="9352" x="6348413" y="4546600"/>
          <p14:tracePt t="9359" x="6338888" y="4605338"/>
          <p14:tracePt t="9367" x="6338888" y="4630738"/>
          <p14:tracePt t="9375" x="6330950" y="4665663"/>
          <p14:tracePt t="9382" x="6330950" y="4699000"/>
          <p14:tracePt t="9390" x="6330950" y="4716463"/>
          <p14:tracePt t="9398" x="6330950" y="4741863"/>
          <p14:tracePt t="9406" x="6323013" y="4810125"/>
          <p14:tracePt t="9415" x="6323013" y="4852988"/>
          <p14:tracePt t="9422" x="6323013" y="4886325"/>
          <p14:tracePt t="9430" x="6313488" y="4911725"/>
          <p14:tracePt t="9437" x="6313488" y="4929188"/>
          <p14:tracePt t="9446" x="6313488" y="4962525"/>
          <p14:tracePt t="9453" x="6313488" y="4979988"/>
          <p14:tracePt t="9462" x="6305550" y="5013325"/>
          <p14:tracePt t="9477" x="6305550" y="5030788"/>
          <p14:tracePt t="9485" x="6305550" y="5038725"/>
          <p14:tracePt t="9492" x="6297613" y="5064125"/>
          <p14:tracePt t="9500" x="6297613" y="5081588"/>
          <p14:tracePt t="9509" x="6297613" y="5091113"/>
          <p14:tracePt t="9516" x="6297613" y="5106988"/>
          <p14:tracePt t="9524" x="6288088" y="5116513"/>
          <p14:tracePt t="9539" x="6288088" y="5132388"/>
          <p14:tracePt t="9547" x="6288088" y="5141913"/>
          <p14:tracePt t="9555" x="6280150" y="5149850"/>
          <p14:tracePt t="9564" x="6272213" y="5157788"/>
          <p14:tracePt t="9571" x="6272213" y="5167313"/>
          <p14:tracePt t="9579" x="6262688" y="5167313"/>
          <p14:tracePt t="9586" x="6246813" y="5175250"/>
          <p14:tracePt t="9594" x="6237288" y="5183188"/>
          <p14:tracePt t="9602" x="6211888" y="5192713"/>
          <p14:tracePt t="9610" x="6186488" y="5200650"/>
          <p14:tracePt t="9618" x="6161088" y="5208588"/>
          <p14:tracePt t="9625" x="6127750" y="5218113"/>
          <p14:tracePt t="9633" x="6067425" y="5226050"/>
          <p14:tracePt t="9641" x="6049963" y="5226050"/>
          <p14:tracePt t="9649" x="6016625" y="5226050"/>
          <p14:tracePt t="9657" x="5983288" y="5226050"/>
          <p14:tracePt t="9665" x="5940425" y="5226050"/>
          <p14:tracePt t="9673" x="5915025" y="5226050"/>
          <p14:tracePt t="9680" x="5880100" y="5226050"/>
          <p14:tracePt t="9688" x="5854700" y="5226050"/>
          <p14:tracePt t="9696" x="5846763" y="5226050"/>
          <p14:tracePt t="9704" x="5829300" y="5226050"/>
          <p14:tracePt t="9713" x="5813425" y="5226050"/>
          <p14:tracePt t="9720" x="5803900" y="5226050"/>
          <p14:tracePt t="9726" x="5788025" y="5226050"/>
          <p14:tracePt t="9743" x="5770563" y="5226050"/>
          <p14:tracePt t="9751" x="5745163" y="5226050"/>
          <p14:tracePt t="9760" x="5702300" y="5218113"/>
          <p14:tracePt t="9767" x="5676900" y="5218113"/>
          <p14:tracePt t="9775" x="5659438" y="5208588"/>
          <p14:tracePt t="9782" x="5634038" y="5208588"/>
          <p14:tracePt t="9790" x="5608638" y="5208588"/>
          <p14:tracePt t="9798" x="5591175" y="5208588"/>
          <p14:tracePt t="9806" x="5575300" y="5200650"/>
          <p14:tracePt t="9814" x="5557838" y="5200650"/>
          <p14:tracePt t="9822" x="5549900" y="5192713"/>
          <p14:tracePt t="9830" x="5540375" y="5192713"/>
          <p14:tracePt t="9837" x="5532438" y="5192713"/>
          <p14:tracePt t="10011" x="5524500" y="5192713"/>
          <p14:tracePt t="10041" x="5540375" y="5192713"/>
          <p14:tracePt t="10049" x="5549900" y="5192713"/>
          <p14:tracePt t="10057" x="5575300" y="5192713"/>
          <p14:tracePt t="10064" x="5608638" y="5192713"/>
          <p14:tracePt t="10072" x="5626100" y="5192713"/>
          <p14:tracePt t="10081" x="5668963" y="5192713"/>
          <p14:tracePt t="10088" x="5702300" y="5192713"/>
          <p14:tracePt t="10096" x="5735638" y="5192713"/>
          <p14:tracePt t="10104" x="5770563" y="5192713"/>
          <p14:tracePt t="10113" x="5788025" y="5192713"/>
          <p14:tracePt t="10119" x="5813425" y="5192713"/>
          <p14:tracePt t="10128" x="5838825" y="5192713"/>
          <p14:tracePt t="10135" x="5854700" y="5192713"/>
          <p14:tracePt t="10143" x="5880100" y="5192713"/>
          <p14:tracePt t="10151" x="5897563" y="5183188"/>
          <p14:tracePt t="10159" x="5905500" y="5183188"/>
          <p14:tracePt t="10167" x="5922963" y="5175250"/>
          <p14:tracePt t="10174" x="5948363" y="5175250"/>
          <p14:tracePt t="10182" x="5957888" y="5167313"/>
          <p14:tracePt t="10190" x="5973763" y="5167313"/>
          <p14:tracePt t="10198" x="5991225" y="5157788"/>
          <p14:tracePt t="10206" x="5999163" y="5149850"/>
          <p14:tracePt t="10214" x="6024563" y="5149850"/>
          <p14:tracePt t="10221" x="6049963" y="5149850"/>
          <p14:tracePt t="10230" x="6067425" y="5141913"/>
          <p14:tracePt t="10237" x="6084888" y="5141913"/>
          <p14:tracePt t="10246" x="6102350" y="5132388"/>
          <p14:tracePt t="10253" x="6127750" y="5132388"/>
          <p14:tracePt t="10261" x="6135688" y="5124450"/>
          <p14:tracePt t="10268" x="6153150" y="5124450"/>
          <p14:tracePt t="10277" x="6178550" y="5124450"/>
          <p14:tracePt t="10284" x="6186488" y="5116513"/>
          <p14:tracePt t="10292" x="6203950" y="5116513"/>
          <p14:tracePt t="10300" x="6221413" y="5106988"/>
          <p14:tracePt t="10308" x="6229350" y="5106988"/>
          <p14:tracePt t="10315" x="6246813" y="5106988"/>
          <p14:tracePt t="10323" x="6262688" y="5106988"/>
          <p14:tracePt t="10331" x="6280150" y="5106988"/>
          <p14:tracePt t="10340" x="6297613" y="5106988"/>
          <p14:tracePt t="10347" x="6313488" y="5099050"/>
          <p14:tracePt t="10355" x="6330950" y="5099050"/>
          <p14:tracePt t="10362" x="6338888" y="5099050"/>
          <p14:tracePt t="10379" x="6348413" y="5099050"/>
          <p14:tracePt t="10386" x="6365875" y="5091113"/>
          <p14:tracePt t="10394" x="6365875" y="5081588"/>
          <p14:tracePt t="10402" x="6373813" y="5081588"/>
          <p14:tracePt t="10410" x="6373813" y="5073650"/>
          <p14:tracePt t="10417" x="6381750" y="5073650"/>
          <p14:tracePt t="10425" x="6391275" y="5064125"/>
          <p14:tracePt t="10433" x="6391275" y="5056188"/>
          <p14:tracePt t="10449" x="6399213" y="5038725"/>
          <p14:tracePt t="10457" x="6399213" y="5030788"/>
          <p14:tracePt t="10464" x="6407150" y="5013325"/>
          <p14:tracePt t="10472" x="6416675" y="4997450"/>
          <p14:tracePt t="10480" x="6424613" y="4987925"/>
          <p14:tracePt t="10488" x="6424613" y="4962525"/>
          <p14:tracePt t="10497" x="6432550" y="4929188"/>
          <p14:tracePt t="10504" x="6442075" y="4903788"/>
          <p14:tracePt t="10512" x="6442075" y="4886325"/>
          <p14:tracePt t="10519" x="6450013" y="4852988"/>
          <p14:tracePt t="10527" x="6457950" y="4827588"/>
          <p14:tracePt t="10535" x="6457950" y="4792663"/>
          <p14:tracePt t="10543" x="6467475" y="4759325"/>
          <p14:tracePt t="10551" x="6467475" y="4733925"/>
          <p14:tracePt t="10558" x="6475413" y="4673600"/>
          <p14:tracePt t="10566" x="6475413" y="4640263"/>
          <p14:tracePt t="10574" x="6483350" y="4597400"/>
          <p14:tracePt t="10582" x="6492875" y="4554538"/>
          <p14:tracePt t="10590" x="6510338" y="4495800"/>
          <p14:tracePt t="10598" x="6518275" y="4435475"/>
          <p14:tracePt t="10606" x="6526213" y="4359275"/>
          <p14:tracePt t="10613" x="6551613" y="4275138"/>
          <p14:tracePt t="10621" x="6551613" y="4197350"/>
          <p14:tracePt t="10629" x="6561138" y="4138613"/>
          <p14:tracePt t="10638" x="6561138" y="4113213"/>
          <p14:tracePt t="10645" x="6569075" y="4079875"/>
          <p14:tracePt t="10653" x="6577013" y="4027488"/>
          <p14:tracePt t="10661" x="6577013" y="4002088"/>
          <p14:tracePt t="10668" x="6586538" y="3968750"/>
          <p14:tracePt t="10676" x="6586538" y="3925888"/>
          <p14:tracePt t="10684" x="6594475" y="3892550"/>
          <p14:tracePt t="10692" x="6594475" y="3867150"/>
          <p14:tracePt t="10700" x="6594475" y="3849688"/>
          <p14:tracePt t="10707" x="6594475" y="3781425"/>
          <p14:tracePt t="10715" x="6594475" y="3763963"/>
          <p14:tracePt t="10723" x="6594475" y="3722688"/>
          <p14:tracePt t="10731" x="6594475" y="3679825"/>
          <p14:tracePt t="10739" x="6594475" y="3646488"/>
          <p14:tracePt t="10747" x="6594475" y="3629025"/>
          <p14:tracePt t="10754" x="6586538" y="3594100"/>
          <p14:tracePt t="10762" x="6577013" y="3568700"/>
          <p14:tracePt t="10770" x="6569075" y="3543300"/>
          <p14:tracePt t="10779" x="6561138" y="3535363"/>
          <p14:tracePt t="10786" x="6551613" y="3509963"/>
          <p14:tracePt t="10795" x="6543675" y="3484563"/>
          <p14:tracePt t="10802" x="6535738" y="3449638"/>
          <p14:tracePt t="10809" x="6535738" y="3424238"/>
          <p14:tracePt t="10817" x="6526213" y="3390900"/>
          <p14:tracePt t="10825" x="6518275" y="3365500"/>
          <p14:tracePt t="10833" x="6510338" y="3330575"/>
          <p14:tracePt t="10842" x="6510338" y="3297238"/>
          <p14:tracePt t="10849" x="6510338" y="3289300"/>
          <p14:tracePt t="10856" x="6510338" y="3271838"/>
          <p14:tracePt t="10864" x="6510338" y="3263900"/>
          <p14:tracePt t="10872" x="6510338" y="3246438"/>
          <p14:tracePt t="10880" x="6510338" y="3228975"/>
          <p14:tracePt t="10895" x="6510338" y="3211513"/>
          <p14:tracePt t="10903" x="6510338" y="3203575"/>
          <p14:tracePt t="10911" x="6510338" y="3186113"/>
          <p14:tracePt t="10919" x="6510338" y="3170238"/>
          <p14:tracePt t="10927" x="6510338" y="3160713"/>
          <p14:tracePt t="10935" x="6510338" y="3144838"/>
          <p14:tracePt t="10943" x="6510338" y="3127375"/>
          <p14:tracePt t="10951" x="6510338" y="3119438"/>
          <p14:tracePt t="10958" x="6500813" y="3101975"/>
          <p14:tracePt t="10966" x="6500813" y="3094038"/>
          <p14:tracePt t="10974" x="6500813" y="3084513"/>
          <p14:tracePt t="10982" x="6492875" y="3076575"/>
          <p14:tracePt t="10999" x="6492875" y="3067050"/>
          <p14:tracePt t="11005" x="6483350" y="3059113"/>
          <p14:tracePt t="11013" x="6483350" y="3051175"/>
          <p14:tracePt t="11021" x="6475413" y="3033713"/>
          <p14:tracePt t="11029" x="6467475" y="3025775"/>
          <p14:tracePt t="11037" x="6450013" y="3008313"/>
          <p14:tracePt t="11046" x="6424613" y="2990850"/>
          <p14:tracePt t="11062" x="6381750" y="2965450"/>
          <p14:tracePt t="11068" x="6348413" y="2957513"/>
          <p14:tracePt t="11076" x="6323013" y="2940050"/>
          <p14:tracePt t="11084" x="6297613" y="2932113"/>
          <p14:tracePt t="11092" x="6272213" y="2922588"/>
          <p14:tracePt t="11099" x="6254750" y="2914650"/>
          <p14:tracePt t="11108" x="6229350" y="2906713"/>
          <p14:tracePt t="11115" x="6203950" y="2897188"/>
          <p14:tracePt t="11123" x="6186488" y="2897188"/>
          <p14:tracePt t="11131" x="6161088" y="2889250"/>
          <p14:tracePt t="11139" x="6135688" y="2889250"/>
          <p14:tracePt t="11146" x="6110288" y="2881313"/>
          <p14:tracePt t="11154" x="6084888" y="2881313"/>
          <p14:tracePt t="11162" x="6049963" y="2881313"/>
          <p14:tracePt t="11170" x="6016625" y="2881313"/>
          <p14:tracePt t="11179" x="5983288" y="2871788"/>
          <p14:tracePt t="11186" x="5932488" y="2871788"/>
          <p14:tracePt t="11195" x="5880100" y="2871788"/>
          <p14:tracePt t="11201" x="5829300" y="2871788"/>
          <p14:tracePt t="11210" x="5770563" y="2863850"/>
          <p14:tracePt t="11217" x="5710238" y="2863850"/>
          <p14:tracePt t="11225" x="5668963" y="2863850"/>
          <p14:tracePt t="11233" x="5641975" y="2855913"/>
          <p14:tracePt t="11241" x="5608638" y="2855913"/>
          <p14:tracePt t="11249" x="5565775" y="2846388"/>
          <p14:tracePt t="11255" x="5557838" y="2846388"/>
          <p14:tracePt t="11264" x="5549900" y="2846388"/>
          <p14:tracePt t="11280" x="5540375" y="2846388"/>
          <p14:tracePt t="11328" x="5532438" y="2846388"/>
          <p14:tracePt t="11444" x="5549900" y="2846388"/>
          <p14:tracePt t="11452" x="5557838" y="2838450"/>
          <p14:tracePt t="11460" x="5583238" y="2838450"/>
          <p14:tracePt t="11468" x="5616575" y="2830513"/>
          <p14:tracePt t="11477" x="5641975" y="2830513"/>
          <p14:tracePt t="11484" x="5684838" y="2830513"/>
          <p14:tracePt t="11492" x="5753100" y="2813050"/>
          <p14:tracePt t="11499" x="5813425" y="2813050"/>
          <p14:tracePt t="11507" x="5854700" y="2813050"/>
          <p14:tracePt t="11515" x="5940425" y="2813050"/>
          <p14:tracePt t="11523" x="5999163" y="2813050"/>
          <p14:tracePt t="11531" x="6102350" y="2820988"/>
          <p14:tracePt t="11539" x="6169025" y="2820988"/>
          <p14:tracePt t="11547" x="6229350" y="2820988"/>
          <p14:tracePt t="11554" x="6272213" y="2830513"/>
          <p14:tracePt t="11562" x="6305550" y="2830513"/>
          <p14:tracePt t="11571" x="6330950" y="2830513"/>
          <p14:tracePt t="11578" x="6348413" y="2830513"/>
          <p14:tracePt t="11586" x="6373813" y="2830513"/>
          <p14:tracePt t="11601" x="6381750" y="2830513"/>
          <p14:tracePt t="11633" x="0" y="0"/>
        </p14:tracePtLst>
        <p14:tracePtLst>
          <p14:tracePt t="18409" x="1546225" y="2770188"/>
          <p14:tracePt t="18471" x="1546225" y="2778125"/>
          <p14:tracePt t="18494" x="1538288" y="2787650"/>
          <p14:tracePt t="18619" x="1546225" y="2787650"/>
          <p14:tracePt t="18635" x="1555750" y="2787650"/>
          <p14:tracePt t="18651" x="1563688" y="2787650"/>
          <p14:tracePt t="18666" x="1571625" y="2787650"/>
          <p14:tracePt t="18682" x="1581150" y="2787650"/>
          <p14:tracePt t="18690" x="1597025" y="2787650"/>
          <p14:tracePt t="18698" x="1606550" y="2787650"/>
          <p14:tracePt t="18705" x="1622425" y="2787650"/>
          <p14:tracePt t="18713" x="1631950" y="2787650"/>
          <p14:tracePt t="18722" x="1649413" y="2787650"/>
          <p14:tracePt t="18729" x="1674813" y="2787650"/>
          <p14:tracePt t="18737" x="1690688" y="2787650"/>
          <p14:tracePt t="18745" x="1716088" y="2787650"/>
          <p14:tracePt t="18753" x="1741488" y="2787650"/>
          <p14:tracePt t="18760" x="1766888" y="2787650"/>
          <p14:tracePt t="18768" x="1801813" y="2787650"/>
          <p14:tracePt t="18776" x="1827213" y="2787650"/>
          <p14:tracePt t="18784" x="1878013" y="2787650"/>
          <p14:tracePt t="18792" x="1903413" y="2787650"/>
          <p14:tracePt t="18800" x="1920875" y="2787650"/>
          <p14:tracePt t="18808" x="1954213" y="2787650"/>
          <p14:tracePt t="18815" x="1989138" y="2795588"/>
          <p14:tracePt t="18823" x="2030413" y="2795588"/>
          <p14:tracePt t="18831" x="2055813" y="2805113"/>
          <p14:tracePt t="18840" x="2082800" y="2805113"/>
          <p14:tracePt t="18847" x="2098675" y="2813050"/>
          <p14:tracePt t="18855" x="2108200" y="2813050"/>
          <p14:tracePt t="18863" x="2124075" y="2813050"/>
          <p14:tracePt t="18871" x="2133600" y="2813050"/>
          <p14:tracePt t="18878" x="2141538" y="2813050"/>
          <p14:tracePt t="18887" x="2149475" y="2813050"/>
          <p14:tracePt t="18909" x="2159000" y="2813050"/>
          <p14:tracePt t="18917" x="2166938" y="2813050"/>
          <p14:tracePt t="18925" x="2174875" y="2813050"/>
          <p14:tracePt t="18933" x="2192338" y="2813050"/>
          <p14:tracePt t="18941" x="2217738" y="2813050"/>
          <p14:tracePt t="18949" x="2235200" y="2813050"/>
          <p14:tracePt t="18957" x="2260600" y="2813050"/>
          <p14:tracePt t="18964" x="2286000" y="2813050"/>
          <p14:tracePt t="18973" x="2303463" y="2813050"/>
          <p14:tracePt t="18980" x="2319338" y="2813050"/>
          <p14:tracePt t="18989" x="2344738" y="2820988"/>
          <p14:tracePt t="19003" x="2362200" y="2820988"/>
          <p14:tracePt t="19019" x="2371725" y="2820988"/>
          <p14:tracePt t="19121" x="2371725" y="2830513"/>
          <p14:tracePt t="19145" x="2379663" y="2838450"/>
          <p14:tracePt t="19152" x="2397125" y="2838450"/>
          <p14:tracePt t="19160" x="2397125" y="2846388"/>
          <p14:tracePt t="19168" x="2413000" y="2863850"/>
          <p14:tracePt t="19176" x="2422525" y="2863850"/>
          <p14:tracePt t="19184" x="2430463" y="2871788"/>
          <p14:tracePt t="19192" x="2438400" y="2871788"/>
          <p14:tracePt t="19200" x="2447925" y="2881313"/>
          <p14:tracePt t="19215" x="2447925" y="2889250"/>
          <p14:tracePt t="19223" x="2455863" y="2889250"/>
          <p14:tracePt t="19231" x="2463800" y="2897188"/>
          <p14:tracePt t="19247" x="2463800" y="2906713"/>
          <p14:tracePt t="19254" x="2463800" y="2914650"/>
          <p14:tracePt t="19273" x="2463800" y="2922588"/>
          <p14:tracePt t="19278" x="2473325" y="2932113"/>
          <p14:tracePt t="19294" x="2473325" y="2940050"/>
          <p14:tracePt t="19301" x="2473325" y="2957513"/>
          <p14:tracePt t="19309" x="2481263" y="2965450"/>
          <p14:tracePt t="19317" x="2481263" y="2982913"/>
          <p14:tracePt t="19325" x="2481263" y="3000375"/>
          <p14:tracePt t="19333" x="2489200" y="3008313"/>
          <p14:tracePt t="19341" x="2489200" y="3025775"/>
          <p14:tracePt t="19348" x="2489200" y="3051175"/>
          <p14:tracePt t="19356" x="2489200" y="3059113"/>
          <p14:tracePt t="19364" x="2489200" y="3084513"/>
          <p14:tracePt t="19372" x="2498725" y="3109913"/>
          <p14:tracePt t="19380" x="2498725" y="3119438"/>
          <p14:tracePt t="19388" x="2498725" y="3144838"/>
          <p14:tracePt t="19395" x="2498725" y="3160713"/>
          <p14:tracePt t="19403" x="2498725" y="3178175"/>
          <p14:tracePt t="19412" x="2498725" y="3195638"/>
          <p14:tracePt t="19420" x="2498725" y="3203575"/>
          <p14:tracePt t="19427" x="2498725" y="3221038"/>
          <p14:tracePt t="19435" x="2498725" y="3246438"/>
          <p14:tracePt t="19443" x="2498725" y="3263900"/>
          <p14:tracePt t="19450" x="2498725" y="3289300"/>
          <p14:tracePt t="19458" x="2498725" y="3314700"/>
          <p14:tracePt t="19466" x="2498725" y="3330575"/>
          <p14:tracePt t="19474" x="2498725" y="3355975"/>
          <p14:tracePt t="19482" x="2498725" y="3382963"/>
          <p14:tracePt t="19490" x="2498725" y="3398838"/>
          <p14:tracePt t="19497" x="2498725" y="3424238"/>
          <p14:tracePt t="19505" x="2498725" y="3459163"/>
          <p14:tracePt t="19513" x="2498725" y="3475038"/>
          <p14:tracePt t="19522" x="2498725" y="3502025"/>
          <p14:tracePt t="19529" x="2498725" y="3527425"/>
          <p14:tracePt t="19538" x="2498725" y="3543300"/>
          <p14:tracePt t="19545" x="2498725" y="3568700"/>
          <p14:tracePt t="19552" x="2498725" y="3611563"/>
          <p14:tracePt t="19560" x="2498725" y="3646488"/>
          <p14:tracePt t="19568" x="2498725" y="3697288"/>
          <p14:tracePt t="19576" x="2498725" y="3756025"/>
          <p14:tracePt t="19584" x="2498725" y="3798888"/>
          <p14:tracePt t="19592" x="2498725" y="3832225"/>
          <p14:tracePt t="19599" x="2498725" y="3875088"/>
          <p14:tracePt t="19607" x="2498725" y="3917950"/>
          <p14:tracePt t="19615" x="2498725" y="3951288"/>
          <p14:tracePt t="19623" x="2498725" y="3968750"/>
          <p14:tracePt t="19631" x="2498725" y="4002088"/>
          <p14:tracePt t="19639" x="2498725" y="4037013"/>
          <p14:tracePt t="19646" x="2498725" y="4052888"/>
          <p14:tracePt t="19655" x="2489200" y="4079875"/>
          <p14:tracePt t="19662" x="2489200" y="4113213"/>
          <p14:tracePt t="19671" x="2481263" y="4138613"/>
          <p14:tracePt t="19678" x="2481263" y="4156075"/>
          <p14:tracePt t="19687" x="2481263" y="4197350"/>
          <p14:tracePt t="19693" x="2481263" y="4224338"/>
          <p14:tracePt t="19701" x="2473325" y="4257675"/>
          <p14:tracePt t="19709" x="2473325" y="4283075"/>
          <p14:tracePt t="19717" x="2463800" y="4291013"/>
          <p14:tracePt t="19725" x="2463800" y="4325938"/>
          <p14:tracePt t="19733" x="2455863" y="4351338"/>
          <p14:tracePt t="19741" x="2455863" y="4368800"/>
          <p14:tracePt t="19748" x="2447925" y="4394200"/>
          <p14:tracePt t="19756" x="2447925" y="4419600"/>
          <p14:tracePt t="19764" x="2438400" y="4445000"/>
          <p14:tracePt t="19772" x="2438400" y="4470400"/>
          <p14:tracePt t="19781" x="2438400" y="4503738"/>
          <p14:tracePt t="19788" x="2422525" y="4554538"/>
          <p14:tracePt t="19795" x="2413000" y="4579938"/>
          <p14:tracePt t="19804" x="2413000" y="4605338"/>
          <p14:tracePt t="19811" x="2405063" y="4648200"/>
          <p14:tracePt t="19819" x="2387600" y="4708525"/>
          <p14:tracePt t="19827" x="2379663" y="4759325"/>
          <p14:tracePt t="19835" x="2371725" y="4775200"/>
          <p14:tracePt t="19842" x="2362200" y="4802188"/>
          <p14:tracePt t="19850" x="2354263" y="4835525"/>
          <p14:tracePt t="19858" x="2344738" y="4860925"/>
          <p14:tracePt t="19866" x="2328863" y="4894263"/>
          <p14:tracePt t="19874" x="2328863" y="4919663"/>
          <p14:tracePt t="19882" x="2319338" y="4929188"/>
          <p14:tracePt t="19889" x="2319338" y="4946650"/>
          <p14:tracePt t="19897" x="2319338" y="4954588"/>
          <p14:tracePt t="19905" x="2311400" y="4962525"/>
          <p14:tracePt t="19913" x="2311400" y="4972050"/>
          <p14:tracePt t="19921" x="2303463" y="4972050"/>
          <p14:tracePt t="19929" x="2303463" y="4979988"/>
          <p14:tracePt t="19944" x="2303463" y="4987925"/>
          <p14:tracePt t="19953" x="2293938" y="4987925"/>
          <p14:tracePt t="19960" x="2293938" y="4997450"/>
          <p14:tracePt t="19968" x="2293938" y="5005388"/>
          <p14:tracePt t="19992" x="2293938" y="5013325"/>
          <p14:tracePt t="19999" x="2293938" y="5022850"/>
          <p14:tracePt t="20071" x="0" y="0"/>
        </p14:tracePtLst>
        <p14:tracePtLst>
          <p14:tracePt t="20652" x="1546225" y="5141913"/>
          <p14:tracePt t="20681" x="1546225" y="5149850"/>
          <p14:tracePt t="20697" x="1546225" y="5157788"/>
          <p14:tracePt t="20705" x="1555750" y="5175250"/>
          <p14:tracePt t="20713" x="1563688" y="5183188"/>
          <p14:tracePt t="20721" x="1581150" y="5200650"/>
          <p14:tracePt t="20728" x="1581150" y="5218113"/>
          <p14:tracePt t="20738" x="1597025" y="5235575"/>
          <p14:tracePt t="20744" x="1606550" y="5235575"/>
          <p14:tracePt t="20752" x="1622425" y="5251450"/>
          <p14:tracePt t="20760" x="1639888" y="5268913"/>
          <p14:tracePt t="20769" x="1657350" y="5276850"/>
          <p14:tracePt t="20775" x="1674813" y="5286375"/>
          <p14:tracePt t="20783" x="1708150" y="5294313"/>
          <p14:tracePt t="20791" x="1725613" y="5294313"/>
          <p14:tracePt t="20799" x="1758950" y="5302250"/>
          <p14:tracePt t="20807" x="1809750" y="5319713"/>
          <p14:tracePt t="20815" x="1852613" y="5337175"/>
          <p14:tracePt t="20823" x="1903413" y="5345113"/>
          <p14:tracePt t="20830" x="2005013" y="5370513"/>
          <p14:tracePt t="20838" x="2090738" y="5387975"/>
          <p14:tracePt t="20846" x="2149475" y="5395913"/>
          <p14:tracePt t="20854" x="2209800" y="5405438"/>
          <p14:tracePt t="20862" x="2268538" y="5421313"/>
          <p14:tracePt t="20871" x="2336800" y="5421313"/>
          <p14:tracePt t="20877" x="2387600" y="5421313"/>
          <p14:tracePt t="20885" x="2430463" y="5421313"/>
          <p14:tracePt t="20893" x="2447925" y="5421313"/>
          <p14:tracePt t="20901" x="2473325" y="5413375"/>
          <p14:tracePt t="20909" x="2489200" y="5395913"/>
          <p14:tracePt t="20917" x="2506663" y="5380038"/>
          <p14:tracePt t="20924" x="2516188" y="5353050"/>
          <p14:tracePt t="20932" x="2524125" y="5337175"/>
          <p14:tracePt t="20940" x="2524125" y="5311775"/>
          <p14:tracePt t="20948" x="2532063" y="5286375"/>
          <p14:tracePt t="20956" x="2532063" y="5276850"/>
          <p14:tracePt t="20964" x="2532063" y="5251450"/>
          <p14:tracePt t="20971" x="2532063" y="5235575"/>
          <p14:tracePt t="20979" x="2532063" y="5218113"/>
          <p14:tracePt t="20986" x="2532063" y="5192713"/>
          <p14:tracePt t="20995" x="2532063" y="5175250"/>
          <p14:tracePt t="21003" x="2532063" y="5157788"/>
          <p14:tracePt t="21011" x="2532063" y="5124450"/>
          <p14:tracePt t="21020" x="2524125" y="5099050"/>
          <p14:tracePt t="21026" x="2506663" y="5073650"/>
          <p14:tracePt t="21038" x="2498725" y="5056188"/>
          <p14:tracePt t="21042" x="2473325" y="5030788"/>
          <p14:tracePt t="21050" x="2447925" y="5005388"/>
          <p14:tracePt t="21058" x="2430463" y="4979988"/>
          <p14:tracePt t="21066" x="2405063" y="4962525"/>
          <p14:tracePt t="21073" x="2397125" y="4946650"/>
          <p14:tracePt t="21081" x="2371725" y="4937125"/>
          <p14:tracePt t="21089" x="2354263" y="4929188"/>
          <p14:tracePt t="21097" x="2328863" y="4911725"/>
          <p14:tracePt t="21105" x="2311400" y="4903788"/>
          <p14:tracePt t="21113" x="2286000" y="4903788"/>
          <p14:tracePt t="21120" x="2252663" y="4894263"/>
          <p14:tracePt t="21128" x="2227263" y="4886325"/>
          <p14:tracePt t="21136" x="2192338" y="4878388"/>
          <p14:tracePt t="21144" x="2149475" y="4878388"/>
          <p14:tracePt t="21152" x="2124075" y="4878388"/>
          <p14:tracePt t="21160" x="2108200" y="4878388"/>
          <p14:tracePt t="21168" x="2082800" y="4878388"/>
          <p14:tracePt t="21175" x="2055813" y="4878388"/>
          <p14:tracePt t="21183" x="2030413" y="4878388"/>
          <p14:tracePt t="21191" x="2005013" y="4878388"/>
          <p14:tracePt t="21199" x="1989138" y="4878388"/>
          <p14:tracePt t="21207" x="1946275" y="4878388"/>
          <p14:tracePt t="21215" x="1920875" y="4878388"/>
          <p14:tracePt t="21222" x="1885950" y="4878388"/>
          <p14:tracePt t="21230" x="1852613" y="4886325"/>
          <p14:tracePt t="21238" x="1827213" y="4894263"/>
          <p14:tracePt t="21246" x="1784350" y="4903788"/>
          <p14:tracePt t="21254" x="1751013" y="4919663"/>
          <p14:tracePt t="21262" x="1708150" y="4929188"/>
          <p14:tracePt t="21270" x="1657350" y="4946650"/>
          <p14:tracePt t="21277" x="1614488" y="4962525"/>
          <p14:tracePt t="21286" x="1581150" y="4972050"/>
          <p14:tracePt t="21293" x="1563688" y="4987925"/>
          <p14:tracePt t="21301" x="1538288" y="5005388"/>
          <p14:tracePt t="21309" x="1512888" y="5022850"/>
          <p14:tracePt t="21316" x="1495425" y="5038725"/>
          <p14:tracePt t="21324" x="1487488" y="5064125"/>
          <p14:tracePt t="21332" x="1477963" y="5073650"/>
          <p14:tracePt t="21340" x="1462088" y="5099050"/>
          <p14:tracePt t="21348" x="1462088" y="5116513"/>
          <p14:tracePt t="21363" x="1452563" y="5149850"/>
          <p14:tracePt t="21371" x="1452563" y="5157788"/>
          <p14:tracePt t="21379" x="1444625" y="5175250"/>
          <p14:tracePt t="21387" x="1444625" y="5192713"/>
          <p14:tracePt t="21395" x="1444625" y="5208588"/>
          <p14:tracePt t="21402" x="1444625" y="5226050"/>
          <p14:tracePt t="21411" x="1436688" y="5243513"/>
          <p14:tracePt t="21420" x="1436688" y="5260975"/>
          <p14:tracePt t="21426" x="1436688" y="5276850"/>
          <p14:tracePt t="21434" x="1436688" y="5286375"/>
          <p14:tracePt t="21442" x="1436688" y="5311775"/>
          <p14:tracePt t="21450" x="1444625" y="5327650"/>
          <p14:tracePt t="21458" x="1452563" y="5345113"/>
          <p14:tracePt t="21465" x="1462088" y="5353050"/>
          <p14:tracePt t="21473" x="1487488" y="5370513"/>
          <p14:tracePt t="21481" x="1495425" y="5395913"/>
          <p14:tracePt t="21489" x="1512888" y="5413375"/>
          <p14:tracePt t="21497" x="1538288" y="5438775"/>
          <p14:tracePt t="21504" x="1546225" y="5438775"/>
          <p14:tracePt t="21512" x="1571625" y="5464175"/>
          <p14:tracePt t="21519" x="1597025" y="5481638"/>
          <p14:tracePt t="21528" x="1631950" y="5497513"/>
          <p14:tracePt t="21536" x="1657350" y="5507038"/>
          <p14:tracePt t="21544" x="1682750" y="5507038"/>
          <p14:tracePt t="21553" x="1700213" y="5514975"/>
          <p14:tracePt t="21559" x="1733550" y="5514975"/>
          <p14:tracePt t="21568" x="1758950" y="5524500"/>
          <p14:tracePt t="21575" x="1801813" y="5524500"/>
          <p14:tracePt t="21583" x="1835150" y="5524500"/>
          <p14:tracePt t="21591" x="1852613" y="5532438"/>
          <p14:tracePt t="21600" x="1885950" y="5532438"/>
          <p14:tracePt t="21607" x="1920875" y="5532438"/>
          <p14:tracePt t="21614" x="1989138" y="5524500"/>
          <p14:tracePt t="21622" x="2030413" y="5514975"/>
          <p14:tracePt t="21631" x="2065338" y="5514975"/>
          <p14:tracePt t="21638" x="2108200" y="5507038"/>
          <p14:tracePt t="21646" x="2166938" y="5489575"/>
          <p14:tracePt t="21654" x="2217738" y="5472113"/>
          <p14:tracePt t="21661" x="2278063" y="5464175"/>
          <p14:tracePt t="21669" x="2319338" y="5438775"/>
          <p14:tracePt t="21677" x="2354263" y="5430838"/>
          <p14:tracePt t="21685" x="2371725" y="5421313"/>
          <p14:tracePt t="21693" x="2397125" y="5413375"/>
          <p14:tracePt t="21701" x="2413000" y="5395913"/>
          <p14:tracePt t="21708" x="2422525" y="5370513"/>
          <p14:tracePt t="21716" x="2422525" y="5353050"/>
          <p14:tracePt t="21724" x="2430463" y="5337175"/>
          <p14:tracePt t="21732" x="2430463" y="5319713"/>
          <p14:tracePt t="21740" x="2438400" y="5302250"/>
          <p14:tracePt t="21748" x="2438400" y="5286375"/>
          <p14:tracePt t="21756" x="2438400" y="5260975"/>
          <p14:tracePt t="21763" x="2438400" y="5235575"/>
          <p14:tracePt t="21771" x="2438400" y="5218113"/>
          <p14:tracePt t="21779" x="2438400" y="5200650"/>
          <p14:tracePt t="21787" x="2438400" y="5175250"/>
          <p14:tracePt t="21795" x="2438400" y="5167313"/>
          <p14:tracePt t="21803" x="2438400" y="5141913"/>
          <p14:tracePt t="21810" x="2438400" y="5116513"/>
          <p14:tracePt t="21820" x="2430463" y="5091113"/>
          <p14:tracePt t="21826" x="2422525" y="5064125"/>
          <p14:tracePt t="21834" x="2413000" y="5048250"/>
          <p14:tracePt t="21842" x="2397125" y="5005388"/>
          <p14:tracePt t="21850" x="2379663" y="4972050"/>
          <p14:tracePt t="21857" x="2371725" y="4946650"/>
          <p14:tracePt t="21866" x="2362200" y="4919663"/>
          <p14:tracePt t="21873" x="2344738" y="4903788"/>
          <p14:tracePt t="21881" x="2336800" y="4886325"/>
          <p14:tracePt t="21889" x="2311400" y="4868863"/>
          <p14:tracePt t="21896" x="2293938" y="4843463"/>
          <p14:tracePt t="21904" x="2278063" y="4827588"/>
          <p14:tracePt t="21913" x="2260600" y="4810125"/>
          <p14:tracePt t="21920" x="2235200" y="4792663"/>
          <p14:tracePt t="21928" x="2209800" y="4784725"/>
          <p14:tracePt t="21936" x="2184400" y="4784725"/>
          <p14:tracePt t="21944" x="2166938" y="4784725"/>
          <p14:tracePt t="21952" x="2133600" y="4784725"/>
          <p14:tracePt t="21959" x="2098675" y="4784725"/>
          <p14:tracePt t="21967" x="2065338" y="4784725"/>
          <p14:tracePt t="21975" x="2022475" y="4784725"/>
          <p14:tracePt t="21983" x="1963738" y="4784725"/>
          <p14:tracePt t="21991" x="1903413" y="4792663"/>
          <p14:tracePt t="21998" x="1844675" y="4810125"/>
          <p14:tracePt t="22006" x="1784350" y="4818063"/>
          <p14:tracePt t="22014" x="1725613" y="4843463"/>
          <p14:tracePt t="22022" x="1649413" y="4852988"/>
          <p14:tracePt t="22030" x="1589088" y="4878388"/>
          <p14:tracePt t="22052" x="1495425" y="4911725"/>
          <p14:tracePt t="22053" x="1462088" y="4937125"/>
          <p14:tracePt t="22061" x="1419225" y="4972050"/>
          <p14:tracePt t="22069" x="1368425" y="4997450"/>
          <p14:tracePt t="22077" x="1343025" y="5030788"/>
          <p14:tracePt t="22085" x="1317625" y="5056188"/>
          <p14:tracePt t="22093" x="1300163" y="5081588"/>
          <p14:tracePt t="22100" x="1282700" y="5116513"/>
          <p14:tracePt t="22108" x="1266825" y="5149850"/>
          <p14:tracePt t="22116" x="1257300" y="5200650"/>
          <p14:tracePt t="22124" x="1257300" y="5226050"/>
          <p14:tracePt t="22132" x="1257300" y="5260975"/>
          <p14:tracePt t="22140" x="1257300" y="5294313"/>
          <p14:tracePt t="22147" x="1257300" y="5319713"/>
          <p14:tracePt t="22155" x="1257300" y="5345113"/>
          <p14:tracePt t="22163" x="1257300" y="5362575"/>
          <p14:tracePt t="22171" x="1266825" y="5387975"/>
          <p14:tracePt t="22187" x="1274763" y="5387975"/>
          <p14:tracePt t="22194" x="1274763" y="5395913"/>
          <p14:tracePt t="22258"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00940" y="1447060"/>
            <a:ext cx="7210905" cy="5060272"/>
          </a:xfrm>
          <a:prstGeom prst="rect">
            <a:avLst/>
          </a:prstGeom>
        </p:spPr>
        <p:txBody>
          <a:bodyPr vert="horz" lIns="91440" tIns="45720" rIns="91440" bIns="45720" rtlCol="0" anchor="ctr">
            <a:normAutofit fontScale="97500"/>
          </a:bodyPr>
          <a:lstStyle/>
          <a:p>
            <a:pPr lvl="0" algn="just" defTabSz="914400">
              <a:lnSpc>
                <a:spcPct val="90000"/>
              </a:lnSpc>
              <a:spcBef>
                <a:spcPct val="0"/>
              </a:spcBef>
              <a:defRPr/>
            </a:pPr>
            <a:endParaRPr lang="en-US" i="1" dirty="0">
              <a:latin typeface="Century Gothic" panose="020B0502020202020204" pitchFamily="34" charset="0"/>
            </a:endParaRPr>
          </a:p>
        </p:txBody>
      </p:sp>
      <p:sp>
        <p:nvSpPr>
          <p:cNvPr id="5" name="Rectangle 4">
            <a:extLst>
              <a:ext uri="{FF2B5EF4-FFF2-40B4-BE49-F238E27FC236}">
                <a16:creationId xmlns:a16="http://schemas.microsoft.com/office/drawing/2014/main" id="{2DA0FA64-3732-433E-8E33-EB21F1A16767}"/>
              </a:ext>
            </a:extLst>
          </p:cNvPr>
          <p:cNvSpPr/>
          <p:nvPr/>
        </p:nvSpPr>
        <p:spPr>
          <a:xfrm>
            <a:off x="438226" y="433267"/>
            <a:ext cx="4639801" cy="479170"/>
          </a:xfrm>
          <a:prstGeom prst="rect">
            <a:avLst/>
          </a:prstGeom>
        </p:spPr>
        <p:txBody>
          <a:bodyPr wrap="square">
            <a:spAutoFit/>
          </a:bodyPr>
          <a:lstStyle/>
          <a:p>
            <a:pPr>
              <a:lnSpc>
                <a:spcPct val="115000"/>
              </a:lnSpc>
            </a:pPr>
            <a:r>
              <a:rPr lang="en-US" sz="2400" dirty="0">
                <a:effectLst/>
                <a:latin typeface="Century Gothic" panose="020B0502020202020204" pitchFamily="34" charset="0"/>
                <a:ea typeface="Arial" panose="020B0604020202020204" pitchFamily="34" charset="0"/>
              </a:rPr>
              <a:t>Conditions of Approval:</a:t>
            </a:r>
          </a:p>
        </p:txBody>
      </p:sp>
      <p:sp>
        <p:nvSpPr>
          <p:cNvPr id="7" name="TextBox 6">
            <a:extLst>
              <a:ext uri="{FF2B5EF4-FFF2-40B4-BE49-F238E27FC236}">
                <a16:creationId xmlns:a16="http://schemas.microsoft.com/office/drawing/2014/main" id="{13EF5A7A-926D-48C4-A7C8-DBB7AA447BD4}"/>
              </a:ext>
            </a:extLst>
          </p:cNvPr>
          <p:cNvSpPr txBox="1"/>
          <p:nvPr/>
        </p:nvSpPr>
        <p:spPr>
          <a:xfrm>
            <a:off x="438226" y="856984"/>
            <a:ext cx="8167457" cy="6894195"/>
          </a:xfrm>
          <a:prstGeom prst="rect">
            <a:avLst/>
          </a:prstGeom>
          <a:noFill/>
        </p:spPr>
        <p:txBody>
          <a:bodyPr wrap="square" rtlCol="0">
            <a:spAutoFit/>
          </a:bodyPr>
          <a:lstStyle/>
          <a:p>
            <a:pPr marL="285750" lvl="0" indent="-285750">
              <a:buFont typeface="Arial" panose="020B0604020202020204" pitchFamily="34" charset="0"/>
              <a:buChar char="•"/>
            </a:pPr>
            <a:r>
              <a:rPr lang="en-US" dirty="0">
                <a:latin typeface="Century Gothic" panose="020B0502020202020204" pitchFamily="34" charset="0"/>
              </a:rPr>
              <a:t>The applicant shall provide public art in compliance with SPMC 36.395 if the project meets the minimum valuation to be subjected to the public art requirement prior to issuance of an occupancy permit. If the project is subject to the Public Art requirement the applicant shall pay the appropriate fee.</a:t>
            </a:r>
          </a:p>
          <a:p>
            <a:pPr lvl="0"/>
            <a:endParaRPr lang="en-US" dirty="0">
              <a:latin typeface="Century Gothic" panose="020B0502020202020204" pitchFamily="34" charset="0"/>
            </a:endParaRPr>
          </a:p>
          <a:p>
            <a:pPr marL="285750" lvl="0" indent="-285750">
              <a:buFont typeface="Arial" panose="020B0604020202020204" pitchFamily="34" charset="0"/>
              <a:buChar char="•"/>
            </a:pPr>
            <a:r>
              <a:rPr lang="en-US" dirty="0">
                <a:latin typeface="Century Gothic" panose="020B0502020202020204" pitchFamily="34" charset="0"/>
              </a:rPr>
              <a:t>The building parapet wall shall be increased by at least 6 inches, but not more than 12 inches to fully screen the new roof equipment from view from the public right-of-way. </a:t>
            </a:r>
          </a:p>
          <a:p>
            <a:pPr lvl="0"/>
            <a:endParaRPr lang="en-US" dirty="0">
              <a:latin typeface="Century Gothic" panose="020B0502020202020204" pitchFamily="34" charset="0"/>
            </a:endParaRPr>
          </a:p>
          <a:p>
            <a:pPr marL="285750" lvl="0" indent="-285750">
              <a:buFont typeface="Arial" panose="020B0604020202020204" pitchFamily="34" charset="0"/>
              <a:buChar char="•"/>
            </a:pPr>
            <a:r>
              <a:rPr lang="en-US" dirty="0">
                <a:latin typeface="Century Gothic" panose="020B0502020202020204" pitchFamily="34" charset="0"/>
              </a:rPr>
              <a:t>Construction plans submitted for plan check must show the driveways with a stenciled arrow to direct traffic. An “Exit Only” sign of 18 inches wide by 24 inches long facing the street must be placed on the building or other conspicuous location alerting drivers that the northside driveway is not a vehicle entrance.</a:t>
            </a:r>
          </a:p>
          <a:p>
            <a:pPr marL="285750" lvl="0" indent="-285750">
              <a:buFont typeface="Arial" panose="020B0604020202020204" pitchFamily="34" charset="0"/>
              <a:buChar char="•"/>
            </a:pPr>
            <a:endParaRPr lang="en-US" dirty="0">
              <a:latin typeface="Century Gothic" panose="020B0502020202020204" pitchFamily="34" charset="0"/>
            </a:endParaRPr>
          </a:p>
          <a:p>
            <a:pPr marL="285750" lvl="0" indent="-285750">
              <a:buFont typeface="Arial" panose="020B0604020202020204" pitchFamily="34" charset="0"/>
              <a:buChar char="•"/>
            </a:pPr>
            <a:r>
              <a:rPr lang="en-US" dirty="0">
                <a:latin typeface="Century Gothic" panose="020B0502020202020204" pitchFamily="34" charset="0"/>
              </a:rPr>
              <a:t>Construction plans submitted for plan check must show at least three bicycle parking spaces on the northside driveway near the front patio. This area must be designed to alert drivers exiting the site of their location and protect the bicycle fixture and bicycles by using bollards and/or a raised curb on which the bicycles will be parked. </a:t>
            </a:r>
          </a:p>
          <a:p>
            <a:endParaRPr lang="en-US" sz="1600" dirty="0">
              <a:latin typeface="Century Gothic" panose="020B0502020202020204" pitchFamily="34" charset="0"/>
            </a:endParaRPr>
          </a:p>
          <a:p>
            <a:pPr marL="285750" indent="-285750">
              <a:buFont typeface="Arial" panose="020B0604020202020204" pitchFamily="34" charset="0"/>
              <a:buChar char="•"/>
            </a:pPr>
            <a:endParaRPr lang="en-US" sz="1600" dirty="0">
              <a:latin typeface="Century Gothic" panose="020B0502020202020204" pitchFamily="34" charset="0"/>
            </a:endParaRPr>
          </a:p>
          <a:p>
            <a:pPr marL="285750" indent="-285750">
              <a:buFont typeface="Arial" panose="020B0604020202020204" pitchFamily="34" charset="0"/>
              <a:buChar char="•"/>
            </a:pPr>
            <a:endParaRPr lang="en-US" sz="1600" dirty="0">
              <a:latin typeface="Century Gothic" panose="020B0502020202020204" pitchFamily="34" charset="0"/>
            </a:endParaRPr>
          </a:p>
        </p:txBody>
      </p:sp>
      <p:pic>
        <p:nvPicPr>
          <p:cNvPr id="14" name="Audio 13">
            <a:hlinkClick r:id="" action="ppaction://media"/>
            <a:extLst>
              <a:ext uri="{FF2B5EF4-FFF2-40B4-BE49-F238E27FC236}">
                <a16:creationId xmlns:a16="http://schemas.microsoft.com/office/drawing/2014/main" id="{3588B1D0-0EC3-4E52-AD96-A8E9196521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55559754"/>
      </p:ext>
    </p:extLst>
  </p:cSld>
  <p:clrMapOvr>
    <a:masterClrMapping/>
  </p:clrMapOvr>
  <mc:AlternateContent xmlns:mc="http://schemas.openxmlformats.org/markup-compatibility/2006">
    <mc:Choice xmlns:p14="http://schemas.microsoft.com/office/powerpoint/2010/main" Requires="p14">
      <p:transition spd="slow" p14:dur="2000" advTm="79403"/>
    </mc:Choice>
    <mc:Fallback>
      <p:transition spd="slow" advTm="79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812800"/>
            <a:ext cx="8647590" cy="4737100"/>
          </a:xfrm>
          <a:prstGeom prst="rect">
            <a:avLst/>
          </a:prstGeom>
        </p:spPr>
        <p:txBody>
          <a:bodyPr vert="horz" lIns="91440" tIns="45720" rIns="91440" bIns="45720" rtlCol="0" anchor="ctr">
            <a:normAutofit fontScale="97500"/>
          </a:bodyPr>
          <a:lstStyle/>
          <a:p>
            <a:r>
              <a:rPr lang="en-US" sz="2000" dirty="0">
                <a:latin typeface="Century Gothic" panose="020B0502020202020204" pitchFamily="34" charset="0"/>
              </a:rPr>
              <a:t>1.	Approve as proposed without changes; or</a:t>
            </a:r>
          </a:p>
          <a:p>
            <a:endParaRPr lang="en-US" sz="2000" dirty="0">
              <a:latin typeface="Century Gothic" panose="020B0502020202020204" pitchFamily="34" charset="0"/>
            </a:endParaRPr>
          </a:p>
          <a:p>
            <a:r>
              <a:rPr lang="en-US" sz="2000" dirty="0">
                <a:latin typeface="Century Gothic" panose="020B0502020202020204" pitchFamily="34" charset="0"/>
              </a:rPr>
              <a:t>2. 	Approve with modifications to the conditions and/or design(s); or</a:t>
            </a:r>
          </a:p>
          <a:p>
            <a:pPr marL="342900" indent="-342900">
              <a:buFont typeface="+mj-lt"/>
              <a:buAutoNum type="arabicPeriod"/>
            </a:pPr>
            <a:endParaRPr lang="en-US" sz="2000" dirty="0">
              <a:latin typeface="Century Gothic" panose="020B0502020202020204" pitchFamily="34" charset="0"/>
            </a:endParaRPr>
          </a:p>
          <a:p>
            <a:r>
              <a:rPr lang="en-US" sz="2000" dirty="0">
                <a:latin typeface="Century Gothic" panose="020B0502020202020204" pitchFamily="34" charset="0"/>
              </a:rPr>
              <a:t>3. 	Continue the project to a future public hearing and direct the 	applicant to make changes to the project; or </a:t>
            </a:r>
          </a:p>
          <a:p>
            <a:pPr marL="342900" indent="-342900">
              <a:buFont typeface="+mj-lt"/>
              <a:buAutoNum type="arabicPeriod"/>
            </a:pPr>
            <a:endParaRPr lang="en-US" sz="2000" dirty="0">
              <a:latin typeface="Century Gothic" panose="020B0502020202020204" pitchFamily="34" charset="0"/>
            </a:endParaRPr>
          </a:p>
          <a:p>
            <a:r>
              <a:rPr lang="en-US" sz="2000" dirty="0">
                <a:latin typeface="Century Gothic" panose="020B0502020202020204" pitchFamily="34" charset="0"/>
              </a:rPr>
              <a:t>4.	Deny the project. </a:t>
            </a:r>
          </a:p>
        </p:txBody>
      </p:sp>
      <p:sp>
        <p:nvSpPr>
          <p:cNvPr id="4" name="Title 1"/>
          <p:cNvSpPr txBox="1">
            <a:spLocks/>
          </p:cNvSpPr>
          <p:nvPr/>
        </p:nvSpPr>
        <p:spPr>
          <a:xfrm>
            <a:off x="381000" y="914400"/>
            <a:ext cx="5105399" cy="10830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Century Gothic" panose="020B0502020202020204" pitchFamily="34" charset="0"/>
              </a:rPr>
              <a:t>Design Review Board Options:</a:t>
            </a:r>
            <a:br>
              <a:rPr lang="en-US" sz="2400" dirty="0">
                <a:latin typeface="Century Gothic" panose="020B0502020202020204" pitchFamily="34" charset="0"/>
              </a:rPr>
            </a:br>
            <a:br>
              <a:rPr lang="en-US" sz="2400" dirty="0"/>
            </a:br>
            <a:endParaRPr lang="en-US" sz="2400" dirty="0"/>
          </a:p>
        </p:txBody>
      </p:sp>
      <p:pic>
        <p:nvPicPr>
          <p:cNvPr id="6" name="Audio 5">
            <a:hlinkClick r:id="" action="ppaction://media"/>
            <a:extLst>
              <a:ext uri="{FF2B5EF4-FFF2-40B4-BE49-F238E27FC236}">
                <a16:creationId xmlns:a16="http://schemas.microsoft.com/office/drawing/2014/main" id="{EAE7D21C-8199-4BE2-BA40-3BF2A3A59A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12148346"/>
      </p:ext>
    </p:extLst>
  </p:cSld>
  <p:clrMapOvr>
    <a:masterClrMapping/>
  </p:clrMapOvr>
  <mc:AlternateContent xmlns:mc="http://schemas.openxmlformats.org/markup-compatibility/2006">
    <mc:Choice xmlns:p14="http://schemas.microsoft.com/office/powerpoint/2010/main" Requires="p14">
      <p:transition spd="slow" p14:dur="2000" advTm="20361"/>
    </mc:Choice>
    <mc:Fallback>
      <p:transition spd="slow" advTm="20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544" y="2157273"/>
            <a:ext cx="7886700" cy="3040995"/>
          </a:xfrm>
        </p:spPr>
        <p:txBody>
          <a:bodyPr>
            <a:normAutofit/>
          </a:bodyPr>
          <a:lstStyle/>
          <a:p>
            <a:pPr marL="0" indent="0">
              <a:lnSpc>
                <a:spcPct val="100000"/>
              </a:lnSpc>
              <a:spcAft>
                <a:spcPts val="1200"/>
              </a:spcAft>
              <a:buNone/>
            </a:pPr>
            <a:r>
              <a:rPr lang="en-US" sz="2400" dirty="0">
                <a:latin typeface="Century Gothic" panose="020B0502020202020204" pitchFamily="34" charset="0"/>
              </a:rPr>
              <a:t>STAFF RECOMMENDATION: </a:t>
            </a:r>
          </a:p>
        </p:txBody>
      </p:sp>
      <p:sp>
        <p:nvSpPr>
          <p:cNvPr id="5" name="Title 1"/>
          <p:cNvSpPr txBox="1">
            <a:spLocks/>
          </p:cNvSpPr>
          <p:nvPr/>
        </p:nvSpPr>
        <p:spPr>
          <a:xfrm>
            <a:off x="599544" y="1369299"/>
            <a:ext cx="7944912" cy="4463329"/>
          </a:xfrm>
          <a:prstGeom prst="rect">
            <a:avLst/>
          </a:prstGeom>
        </p:spPr>
        <p:txBody>
          <a:bodyPr vert="horz" lIns="91440" tIns="45720" rIns="91440" bIns="45720" rtlCol="0" anchor="ctr">
            <a:noAutofit/>
          </a:bodyPr>
          <a:lstStyle/>
          <a:p>
            <a:pPr algn="just"/>
            <a:r>
              <a:rPr lang="en-US" sz="2400" dirty="0">
                <a:latin typeface="Century Gothic" panose="020B0502020202020204" pitchFamily="34" charset="0"/>
              </a:rPr>
              <a:t>The Design Review Board approve the project as proposed and issue Design Review approval and a Sign Permit, subject to the conditions of approval for property located at 710 Fair Oaks Avenue.</a:t>
            </a:r>
            <a:endParaRPr kumimoji="0" lang="en-US" sz="2400" b="0" i="0" u="none" strike="noStrike" kern="1200" cap="none" spc="0" normalizeH="0" noProof="0" dirty="0">
              <a:ln>
                <a:noFill/>
              </a:ln>
              <a:solidFill>
                <a:schemeClr val="tx1"/>
              </a:solidFill>
              <a:effectLst/>
              <a:uLnTx/>
              <a:uFillTx/>
              <a:ea typeface="+mj-ea"/>
              <a:cs typeface="+mj-cs"/>
            </a:endParaRPr>
          </a:p>
        </p:txBody>
      </p:sp>
      <p:pic>
        <p:nvPicPr>
          <p:cNvPr id="3" name="Audio 2">
            <a:hlinkClick r:id="" action="ppaction://media"/>
            <a:extLst>
              <a:ext uri="{FF2B5EF4-FFF2-40B4-BE49-F238E27FC236}">
                <a16:creationId xmlns:a16="http://schemas.microsoft.com/office/drawing/2014/main" id="{1710E7CD-B80E-4097-996B-1D1E8F9856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31724817"/>
      </p:ext>
    </p:extLst>
  </p:cSld>
  <p:clrMapOvr>
    <a:masterClrMapping/>
  </p:clrMapOvr>
  <mc:AlternateContent xmlns:mc="http://schemas.openxmlformats.org/markup-compatibility/2006">
    <mc:Choice xmlns:p14="http://schemas.microsoft.com/office/powerpoint/2010/main" Requires="p14">
      <p:transition spd="slow" p14:dur="2000" advClick="0" advTm="15105"/>
    </mc:Choice>
    <mc:Fallback>
      <p:transition spd="slow" advClick="0" advTm="15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092" y="740229"/>
            <a:ext cx="8438606" cy="646331"/>
          </a:xfrm>
          <a:prstGeom prst="rect">
            <a:avLst/>
          </a:prstGeom>
          <a:noFill/>
        </p:spPr>
        <p:txBody>
          <a:bodyPr wrap="square" rtlCol="0">
            <a:spAutoFit/>
          </a:bodyPr>
          <a:lstStyle/>
          <a:p>
            <a:endParaRPr lang="en-US" dirty="0"/>
          </a:p>
          <a:p>
            <a:endParaRPr lang="en-US" dirty="0"/>
          </a:p>
        </p:txBody>
      </p:sp>
      <p:sp>
        <p:nvSpPr>
          <p:cNvPr id="4" name="TextBox 3"/>
          <p:cNvSpPr txBox="1"/>
          <p:nvPr/>
        </p:nvSpPr>
        <p:spPr>
          <a:xfrm>
            <a:off x="3689015" y="2197127"/>
            <a:ext cx="1720343" cy="461665"/>
          </a:xfrm>
          <a:prstGeom prst="rect">
            <a:avLst/>
          </a:prstGeom>
          <a:noFill/>
        </p:spPr>
        <p:txBody>
          <a:bodyPr wrap="none" rtlCol="0">
            <a:spAutoFit/>
          </a:bodyPr>
          <a:lstStyle/>
          <a:p>
            <a:r>
              <a:rPr lang="en-US" sz="2400" dirty="0">
                <a:latin typeface="Century Gothic" panose="020B0502020202020204" pitchFamily="34" charset="0"/>
              </a:rPr>
              <a:t>Questions </a:t>
            </a:r>
          </a:p>
        </p:txBody>
      </p:sp>
      <p:pic>
        <p:nvPicPr>
          <p:cNvPr id="2" name="Audio 1">
            <a:hlinkClick r:id="" action="ppaction://media"/>
            <a:extLst>
              <a:ext uri="{FF2B5EF4-FFF2-40B4-BE49-F238E27FC236}">
                <a16:creationId xmlns:a16="http://schemas.microsoft.com/office/drawing/2014/main" id="{5FF140BC-19CF-419F-9BC1-CED6B12818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6886686"/>
      </p:ext>
    </p:extLst>
  </p:cSld>
  <p:clrMapOvr>
    <a:masterClrMapping/>
  </p:clrMapOvr>
  <mc:AlternateContent xmlns:mc="http://schemas.openxmlformats.org/markup-compatibility/2006">
    <mc:Choice xmlns:p14="http://schemas.microsoft.com/office/powerpoint/2010/main" Requires="p14">
      <p:transition spd="slow" p14:dur="2000" advClick="0" advTm="8776"/>
    </mc:Choice>
    <mc:Fallback>
      <p:transition spd="slow" advClick="0" advTm="8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60388" y="1134287"/>
            <a:ext cx="8550952" cy="544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lvl="2" algn="just">
              <a:spcAft>
                <a:spcPts val="1200"/>
              </a:spcAft>
            </a:pPr>
            <a:endParaRPr lang="en-US" altLang="en-US" sz="2400" i="1" dirty="0">
              <a:latin typeface="Century Gothic" pitchFamily="34" charset="0"/>
            </a:endParaRPr>
          </a:p>
          <a:p>
            <a:pPr lvl="2" algn="just">
              <a:spcAft>
                <a:spcPts val="1200"/>
              </a:spcAft>
            </a:pPr>
            <a:r>
              <a:rPr lang="en-US" altLang="en-US" sz="2400" b="1" dirty="0">
                <a:latin typeface="Century Gothic" pitchFamily="34" charset="0"/>
              </a:rPr>
              <a:t>Design Review </a:t>
            </a:r>
            <a:r>
              <a:rPr lang="en-US" altLang="en-US" sz="2400" dirty="0">
                <a:latin typeface="Century Gothic" pitchFamily="34" charset="0"/>
              </a:rPr>
              <a:t>for an exterior remodel of a 1,672 square-foot commercial building. New Construction or modification of the building size is not proposed. </a:t>
            </a:r>
          </a:p>
          <a:p>
            <a:pPr lvl="2" algn="just">
              <a:spcAft>
                <a:spcPts val="1200"/>
              </a:spcAft>
            </a:pPr>
            <a:r>
              <a:rPr lang="en-US" altLang="en-US" sz="2400" b="1" dirty="0">
                <a:latin typeface="Century Gothic" pitchFamily="34" charset="0"/>
              </a:rPr>
              <a:t>Sign Permit </a:t>
            </a:r>
            <a:r>
              <a:rPr lang="en-US" altLang="en-US" sz="2400" dirty="0">
                <a:latin typeface="Century Gothic" pitchFamily="34" charset="0"/>
              </a:rPr>
              <a:t>to allow installation of two wall signs.</a:t>
            </a:r>
          </a:p>
          <a:p>
            <a:pPr lvl="2" algn="just">
              <a:spcAft>
                <a:spcPts val="1200"/>
              </a:spcAft>
            </a:pPr>
            <a:r>
              <a:rPr lang="en-US" altLang="en-US" sz="2400" b="1" dirty="0">
                <a:latin typeface="Century Gothic" pitchFamily="34" charset="0"/>
              </a:rPr>
              <a:t>Zoning</a:t>
            </a:r>
            <a:r>
              <a:rPr lang="en-US" altLang="en-US" sz="2400" dirty="0">
                <a:latin typeface="Century Gothic" pitchFamily="34" charset="0"/>
              </a:rPr>
              <a:t>: Commercial General (CG)</a:t>
            </a:r>
          </a:p>
          <a:p>
            <a:pPr lvl="2" algn="just">
              <a:spcAft>
                <a:spcPts val="1200"/>
              </a:spcAft>
            </a:pPr>
            <a:r>
              <a:rPr lang="en-US" altLang="en-US" sz="2400" b="1" dirty="0">
                <a:latin typeface="Century Gothic" pitchFamily="34" charset="0"/>
              </a:rPr>
              <a:t>Environmental Review</a:t>
            </a:r>
            <a:r>
              <a:rPr lang="en-US" altLang="en-US" sz="2400" dirty="0">
                <a:latin typeface="Century Gothic" pitchFamily="34" charset="0"/>
              </a:rPr>
              <a:t>: Categorically Exempt from CEQA – Section 15301,  Class 1 “Existing Facilities”. </a:t>
            </a:r>
            <a:endParaRPr lang="en-US" sz="2400" dirty="0">
              <a:latin typeface="Century Gothic" panose="020B0502020202020204" pitchFamily="34" charset="0"/>
            </a:endParaRPr>
          </a:p>
          <a:p>
            <a:pPr lvl="2" algn="just">
              <a:spcAft>
                <a:spcPts val="1200"/>
              </a:spcAft>
            </a:pPr>
            <a:endParaRPr lang="en-US" sz="2400" dirty="0">
              <a:latin typeface="Century Gothic" panose="020B0502020202020204" pitchFamily="34" charset="0"/>
            </a:endParaRPr>
          </a:p>
          <a:p>
            <a:pPr lvl="2" algn="just">
              <a:spcAft>
                <a:spcPts val="1200"/>
              </a:spcAft>
            </a:pPr>
            <a:endParaRPr lang="en-US" altLang="en-US" sz="2400" dirty="0">
              <a:latin typeface="Century Gothic" pitchFamily="34" charset="0"/>
            </a:endParaRPr>
          </a:p>
        </p:txBody>
      </p:sp>
      <p:sp>
        <p:nvSpPr>
          <p:cNvPr id="4" name="Content Placeholder 3"/>
          <p:cNvSpPr txBox="1">
            <a:spLocks/>
          </p:cNvSpPr>
          <p:nvPr/>
        </p:nvSpPr>
        <p:spPr>
          <a:xfrm>
            <a:off x="60388" y="860443"/>
            <a:ext cx="9083612"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PROJECT DESCRIPTION</a:t>
            </a:r>
          </a:p>
        </p:txBody>
      </p:sp>
      <p:pic>
        <p:nvPicPr>
          <p:cNvPr id="5" name="Audio 4">
            <a:hlinkClick r:id="" action="ppaction://media"/>
            <a:extLst>
              <a:ext uri="{FF2B5EF4-FFF2-40B4-BE49-F238E27FC236}">
                <a16:creationId xmlns:a16="http://schemas.microsoft.com/office/drawing/2014/main" id="{F3C75429-AEDA-481D-BAF2-3EDF665ED8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02444152"/>
      </p:ext>
    </p:extLst>
  </p:cSld>
  <p:clrMapOvr>
    <a:masterClrMapping/>
  </p:clrMapOvr>
  <mc:AlternateContent xmlns:mc="http://schemas.openxmlformats.org/markup-compatibility/2006" xmlns:p14="http://schemas.microsoft.com/office/powerpoint/2010/main">
    <mc:Choice Requires="p14">
      <p:transition spd="slow" p14:dur="2000" advTm="28779"/>
    </mc:Choice>
    <mc:Fallback xmlns="">
      <p:transition spd="slow" advTm="28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p:cNvSpPr>
          <p:nvPr/>
        </p:nvSpPr>
        <p:spPr>
          <a:xfrm>
            <a:off x="7865907" y="5268711"/>
            <a:ext cx="613856" cy="66143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2400" b="1" dirty="0">
                <a:effectLst/>
                <a:latin typeface="Arial" panose="020B0604020202020204" pitchFamily="34" charset="0"/>
                <a:ea typeface="Arial" panose="020B0604020202020204" pitchFamily="34" charset="0"/>
              </a:rPr>
              <a:t>N</a:t>
            </a:r>
            <a:endParaRPr lang="en-US" sz="1400" dirty="0">
              <a:effectLst/>
              <a:latin typeface="Arial" panose="020B0604020202020204" pitchFamily="34" charset="0"/>
              <a:ea typeface="Arial" panose="020B0604020202020204" pitchFamily="34" charset="0"/>
            </a:endParaRPr>
          </a:p>
        </p:txBody>
      </p:sp>
      <p:cxnSp>
        <p:nvCxnSpPr>
          <p:cNvPr id="7" name="Straight Arrow Connector 6"/>
          <p:cNvCxnSpPr>
            <a:cxnSpLocks/>
          </p:cNvCxnSpPr>
          <p:nvPr/>
        </p:nvCxnSpPr>
        <p:spPr>
          <a:xfrm flipV="1">
            <a:off x="8042534" y="4687410"/>
            <a:ext cx="0" cy="425613"/>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F6949170-04FC-4D9E-A88C-0D7822C9A9E5}"/>
              </a:ext>
            </a:extLst>
          </p:cNvPr>
          <p:cNvSpPr txBox="1"/>
          <p:nvPr/>
        </p:nvSpPr>
        <p:spPr>
          <a:xfrm rot="20665867">
            <a:off x="2811568" y="2955716"/>
            <a:ext cx="1602424" cy="377013"/>
          </a:xfrm>
          <a:prstGeom prst="rect">
            <a:avLst/>
          </a:prstGeom>
          <a:noFill/>
        </p:spPr>
        <p:txBody>
          <a:bodyPr wrap="square" rtlCol="0">
            <a:spAutoFit/>
          </a:bodyPr>
          <a:lstStyle/>
          <a:p>
            <a:r>
              <a:rPr lang="en-US" b="1" dirty="0">
                <a:solidFill>
                  <a:schemeClr val="bg1"/>
                </a:solidFill>
              </a:rPr>
              <a:t>Kole Avenue</a:t>
            </a:r>
          </a:p>
        </p:txBody>
      </p:sp>
      <p:sp>
        <p:nvSpPr>
          <p:cNvPr id="11" name="TextBox 10">
            <a:extLst>
              <a:ext uri="{FF2B5EF4-FFF2-40B4-BE49-F238E27FC236}">
                <a16:creationId xmlns:a16="http://schemas.microsoft.com/office/drawing/2014/main" id="{82DDD988-C079-45C9-8E95-70B66285F3A0}"/>
              </a:ext>
            </a:extLst>
          </p:cNvPr>
          <p:cNvSpPr txBox="1"/>
          <p:nvPr/>
        </p:nvSpPr>
        <p:spPr>
          <a:xfrm rot="20665867">
            <a:off x="4875662" y="5203997"/>
            <a:ext cx="1923160" cy="377013"/>
          </a:xfrm>
          <a:prstGeom prst="rect">
            <a:avLst/>
          </a:prstGeom>
          <a:noFill/>
        </p:spPr>
        <p:txBody>
          <a:bodyPr wrap="square" rtlCol="0">
            <a:spAutoFit/>
          </a:bodyPr>
          <a:lstStyle/>
          <a:p>
            <a:r>
              <a:rPr lang="en-US" b="1" dirty="0">
                <a:solidFill>
                  <a:schemeClr val="bg1"/>
                </a:solidFill>
              </a:rPr>
              <a:t>Brunswick Ave.</a:t>
            </a:r>
          </a:p>
        </p:txBody>
      </p:sp>
      <p:sp>
        <p:nvSpPr>
          <p:cNvPr id="12" name="TextBox 11">
            <a:extLst>
              <a:ext uri="{FF2B5EF4-FFF2-40B4-BE49-F238E27FC236}">
                <a16:creationId xmlns:a16="http://schemas.microsoft.com/office/drawing/2014/main" id="{919001CB-3728-4BEA-B542-1C736D69FC30}"/>
              </a:ext>
            </a:extLst>
          </p:cNvPr>
          <p:cNvSpPr txBox="1"/>
          <p:nvPr/>
        </p:nvSpPr>
        <p:spPr>
          <a:xfrm rot="16713370">
            <a:off x="442107" y="3074252"/>
            <a:ext cx="1923160" cy="377013"/>
          </a:xfrm>
          <a:prstGeom prst="rect">
            <a:avLst/>
          </a:prstGeom>
          <a:noFill/>
        </p:spPr>
        <p:txBody>
          <a:bodyPr wrap="square" rtlCol="0">
            <a:spAutoFit/>
          </a:bodyPr>
          <a:lstStyle/>
          <a:p>
            <a:r>
              <a:rPr lang="en-US" b="1" dirty="0">
                <a:solidFill>
                  <a:schemeClr val="bg1"/>
                </a:solidFill>
              </a:rPr>
              <a:t>Monterey Road</a:t>
            </a:r>
          </a:p>
        </p:txBody>
      </p:sp>
      <p:sp>
        <p:nvSpPr>
          <p:cNvPr id="8" name="TextBox 7">
            <a:extLst>
              <a:ext uri="{FF2B5EF4-FFF2-40B4-BE49-F238E27FC236}">
                <a16:creationId xmlns:a16="http://schemas.microsoft.com/office/drawing/2014/main" id="{99A3D5CB-86CB-424E-B0F4-9DE2CE44F2E7}"/>
              </a:ext>
            </a:extLst>
          </p:cNvPr>
          <p:cNvSpPr txBox="1"/>
          <p:nvPr/>
        </p:nvSpPr>
        <p:spPr>
          <a:xfrm>
            <a:off x="3163194" y="919282"/>
            <a:ext cx="2672178" cy="369332"/>
          </a:xfrm>
          <a:prstGeom prst="rect">
            <a:avLst/>
          </a:prstGeom>
          <a:noFill/>
        </p:spPr>
        <p:txBody>
          <a:bodyPr wrap="square" rtlCol="0">
            <a:spAutoFit/>
          </a:bodyPr>
          <a:lstStyle/>
          <a:p>
            <a:pPr algn="ctr"/>
            <a:r>
              <a:rPr lang="en-US" b="1" dirty="0">
                <a:latin typeface="Century Gothic" panose="020B0502020202020204" pitchFamily="34" charset="0"/>
              </a:rPr>
              <a:t>Aerial View</a:t>
            </a:r>
          </a:p>
        </p:txBody>
      </p:sp>
      <p:pic>
        <p:nvPicPr>
          <p:cNvPr id="13" name="Picture 12">
            <a:extLst>
              <a:ext uri="{FF2B5EF4-FFF2-40B4-BE49-F238E27FC236}">
                <a16:creationId xmlns:a16="http://schemas.microsoft.com/office/drawing/2014/main" id="{FCF9CE48-22A1-4D74-89D2-02FE4982CB3C}"/>
              </a:ext>
            </a:extLst>
          </p:cNvPr>
          <p:cNvPicPr/>
          <p:nvPr/>
        </p:nvPicPr>
        <p:blipFill>
          <a:blip r:embed="rId5">
            <a:extLst>
              <a:ext uri="{28A0092B-C50C-407E-A947-70E740481C1C}">
                <a14:useLocalDpi xmlns:a14="http://schemas.microsoft.com/office/drawing/2010/main" val="0"/>
              </a:ext>
            </a:extLst>
          </a:blip>
          <a:stretch>
            <a:fillRect/>
          </a:stretch>
        </p:blipFill>
        <p:spPr>
          <a:xfrm>
            <a:off x="981776" y="1486218"/>
            <a:ext cx="6906826" cy="4452500"/>
          </a:xfrm>
          <a:prstGeom prst="rect">
            <a:avLst/>
          </a:prstGeom>
        </p:spPr>
      </p:pic>
      <p:sp>
        <p:nvSpPr>
          <p:cNvPr id="14" name="Text Box 40">
            <a:extLst>
              <a:ext uri="{FF2B5EF4-FFF2-40B4-BE49-F238E27FC236}">
                <a16:creationId xmlns:a16="http://schemas.microsoft.com/office/drawing/2014/main" id="{A3B4BA78-6BF5-4895-982D-BB9A16562977}"/>
              </a:ext>
            </a:extLst>
          </p:cNvPr>
          <p:cNvSpPr txBox="1"/>
          <p:nvPr/>
        </p:nvSpPr>
        <p:spPr>
          <a:xfrm rot="16200000">
            <a:off x="1953618" y="2276216"/>
            <a:ext cx="1402281" cy="286386"/>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Fair Oaks Avenue</a:t>
            </a:r>
          </a:p>
        </p:txBody>
      </p:sp>
      <p:sp>
        <p:nvSpPr>
          <p:cNvPr id="15" name="Text Box 41">
            <a:extLst>
              <a:ext uri="{FF2B5EF4-FFF2-40B4-BE49-F238E27FC236}">
                <a16:creationId xmlns:a16="http://schemas.microsoft.com/office/drawing/2014/main" id="{722A8152-37F0-423A-9145-F7F9E4A3133E}"/>
              </a:ext>
            </a:extLst>
          </p:cNvPr>
          <p:cNvSpPr txBox="1"/>
          <p:nvPr/>
        </p:nvSpPr>
        <p:spPr>
          <a:xfrm rot="16200000">
            <a:off x="6789419" y="2234022"/>
            <a:ext cx="1317893" cy="28638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Brent Avenue</a:t>
            </a:r>
          </a:p>
        </p:txBody>
      </p:sp>
      <p:sp>
        <p:nvSpPr>
          <p:cNvPr id="16" name="Rectangle 15">
            <a:extLst>
              <a:ext uri="{FF2B5EF4-FFF2-40B4-BE49-F238E27FC236}">
                <a16:creationId xmlns:a16="http://schemas.microsoft.com/office/drawing/2014/main" id="{EAC4A285-6111-414E-A782-074A669C8B8C}"/>
              </a:ext>
            </a:extLst>
          </p:cNvPr>
          <p:cNvSpPr/>
          <p:nvPr/>
        </p:nvSpPr>
        <p:spPr>
          <a:xfrm>
            <a:off x="3262948" y="3120550"/>
            <a:ext cx="1770601" cy="617910"/>
          </a:xfrm>
          <a:prstGeom prst="rect">
            <a:avLst/>
          </a:prstGeom>
          <a:noFill/>
          <a:ln w="41275">
            <a:solidFill>
              <a:srgbClr val="00B05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Box 2">
            <a:extLst>
              <a:ext uri="{FF2B5EF4-FFF2-40B4-BE49-F238E27FC236}">
                <a16:creationId xmlns:a16="http://schemas.microsoft.com/office/drawing/2014/main" id="{F0BE5F4E-3DD8-43C6-AE2F-47D73FD5A288}"/>
              </a:ext>
            </a:extLst>
          </p:cNvPr>
          <p:cNvSpPr txBox="1"/>
          <p:nvPr/>
        </p:nvSpPr>
        <p:spPr>
          <a:xfrm>
            <a:off x="2316256" y="6127013"/>
            <a:ext cx="4744440" cy="369332"/>
          </a:xfrm>
          <a:prstGeom prst="rect">
            <a:avLst/>
          </a:prstGeom>
          <a:noFill/>
        </p:spPr>
        <p:txBody>
          <a:bodyPr wrap="none" rtlCol="0">
            <a:spAutoFit/>
          </a:bodyPr>
          <a:lstStyle/>
          <a:p>
            <a:r>
              <a:rPr lang="en-US" dirty="0"/>
              <a:t>710 Fair Oaks Avenue – Upper Fair Oaks Corridor</a:t>
            </a:r>
          </a:p>
        </p:txBody>
      </p:sp>
      <p:pic>
        <p:nvPicPr>
          <p:cNvPr id="17" name="Audio 16">
            <a:hlinkClick r:id="" action="ppaction://media"/>
            <a:extLst>
              <a:ext uri="{FF2B5EF4-FFF2-40B4-BE49-F238E27FC236}">
                <a16:creationId xmlns:a16="http://schemas.microsoft.com/office/drawing/2014/main" id="{A5E5F141-AA11-4A7C-B427-60456710A8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54324727"/>
      </p:ext>
    </p:extLst>
  </p:cSld>
  <p:clrMapOvr>
    <a:masterClrMapping/>
  </p:clrMapOvr>
  <mc:AlternateContent xmlns:mc="http://schemas.openxmlformats.org/markup-compatibility/2006" xmlns:p14="http://schemas.microsoft.com/office/powerpoint/2010/main">
    <mc:Choice Requires="p14">
      <p:transition spd="slow" p14:dur="2000" advTm="17949"/>
    </mc:Choice>
    <mc:Fallback xmlns="">
      <p:transition spd="slow" advTm="17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F322CE-E2E2-4E35-BB3C-2906AB1713DD}"/>
              </a:ext>
            </a:extLst>
          </p:cNvPr>
          <p:cNvSpPr txBox="1"/>
          <p:nvPr/>
        </p:nvSpPr>
        <p:spPr>
          <a:xfrm>
            <a:off x="3163194" y="825288"/>
            <a:ext cx="2672178" cy="369332"/>
          </a:xfrm>
          <a:prstGeom prst="rect">
            <a:avLst/>
          </a:prstGeom>
          <a:noFill/>
        </p:spPr>
        <p:txBody>
          <a:bodyPr wrap="square" rtlCol="0">
            <a:spAutoFit/>
          </a:bodyPr>
          <a:lstStyle/>
          <a:p>
            <a:pPr algn="ctr"/>
            <a:r>
              <a:rPr lang="en-US" b="1" dirty="0">
                <a:latin typeface="Century Gothic" panose="020B0502020202020204" pitchFamily="34" charset="0"/>
              </a:rPr>
              <a:t>Street And Side View</a:t>
            </a:r>
          </a:p>
        </p:txBody>
      </p:sp>
      <p:pic>
        <p:nvPicPr>
          <p:cNvPr id="6" name="Picture 5">
            <a:extLst>
              <a:ext uri="{FF2B5EF4-FFF2-40B4-BE49-F238E27FC236}">
                <a16:creationId xmlns:a16="http://schemas.microsoft.com/office/drawing/2014/main" id="{D154CD93-8BFD-4C7D-A017-7CA7BB4257CC}"/>
              </a:ext>
            </a:extLst>
          </p:cNvPr>
          <p:cNvPicPr/>
          <p:nvPr/>
        </p:nvPicPr>
        <p:blipFill>
          <a:blip r:embed="rId5"/>
          <a:stretch>
            <a:fillRect/>
          </a:stretch>
        </p:blipFill>
        <p:spPr>
          <a:xfrm>
            <a:off x="336744" y="1194620"/>
            <a:ext cx="4235256" cy="2933177"/>
          </a:xfrm>
          <a:prstGeom prst="rect">
            <a:avLst/>
          </a:prstGeom>
        </p:spPr>
      </p:pic>
      <p:pic>
        <p:nvPicPr>
          <p:cNvPr id="3" name="Audio 2">
            <a:hlinkClick r:id="" action="ppaction://media"/>
            <a:extLst>
              <a:ext uri="{FF2B5EF4-FFF2-40B4-BE49-F238E27FC236}">
                <a16:creationId xmlns:a16="http://schemas.microsoft.com/office/drawing/2014/main" id="{9AF70C40-2013-4254-ABD5-812994F5EA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7" name="Picture 6">
            <a:extLst>
              <a:ext uri="{FF2B5EF4-FFF2-40B4-BE49-F238E27FC236}">
                <a16:creationId xmlns:a16="http://schemas.microsoft.com/office/drawing/2014/main" id="{C45CA860-F7F7-47CA-BDFB-BEC00FEE2DAB}"/>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699702" y="3429000"/>
            <a:ext cx="4048217" cy="2933177"/>
          </a:xfrm>
          <a:prstGeom prst="rect">
            <a:avLst/>
          </a:prstGeom>
        </p:spPr>
      </p:pic>
    </p:spTree>
    <p:extLst>
      <p:ext uri="{BB962C8B-B14F-4D97-AF65-F5344CB8AC3E}">
        <p14:creationId xmlns:p14="http://schemas.microsoft.com/office/powerpoint/2010/main" val="4188830377"/>
      </p:ext>
    </p:extLst>
  </p:cSld>
  <p:clrMapOvr>
    <a:masterClrMapping/>
  </p:clrMapOvr>
  <mc:AlternateContent xmlns:mc="http://schemas.openxmlformats.org/markup-compatibility/2006" xmlns:p14="http://schemas.microsoft.com/office/powerpoint/2010/main">
    <mc:Choice Requires="p14">
      <p:transition spd="slow" p14:dur="2000" advTm="6975"/>
    </mc:Choice>
    <mc:Fallback xmlns="">
      <p:transition spd="slow" advTm="6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108285" y="498762"/>
            <a:ext cx="4322207" cy="3424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600" dirty="0"/>
          </a:p>
        </p:txBody>
      </p:sp>
      <p:pic>
        <p:nvPicPr>
          <p:cNvPr id="12" name="Picture 11">
            <a:extLst>
              <a:ext uri="{FF2B5EF4-FFF2-40B4-BE49-F238E27FC236}">
                <a16:creationId xmlns:a16="http://schemas.microsoft.com/office/drawing/2014/main" id="{8023B0BA-8A3A-D64C-92E7-D7DDFDA83535}"/>
              </a:ext>
            </a:extLst>
          </p:cNvPr>
          <p:cNvPicPr/>
          <p:nvPr/>
        </p:nvPicPr>
        <p:blipFill>
          <a:blip r:embed="rId5" cstate="print">
            <a:extLst>
              <a:ext uri="{28A0092B-C50C-407E-A947-70E740481C1C}">
                <a14:useLocalDpi xmlns:a14="http://schemas.microsoft.com/office/drawing/2010/main" val="0"/>
              </a:ext>
            </a:extLst>
          </a:blip>
          <a:stretch>
            <a:fillRect/>
          </a:stretch>
        </p:blipFill>
        <p:spPr>
          <a:xfrm rot="16200000">
            <a:off x="8174663" y="5443857"/>
            <a:ext cx="854856" cy="730591"/>
          </a:xfrm>
          <a:prstGeom prst="rect">
            <a:avLst/>
          </a:prstGeom>
        </p:spPr>
      </p:pic>
      <p:sp>
        <p:nvSpPr>
          <p:cNvPr id="9" name="TextBox 8">
            <a:extLst>
              <a:ext uri="{FF2B5EF4-FFF2-40B4-BE49-F238E27FC236}">
                <a16:creationId xmlns:a16="http://schemas.microsoft.com/office/drawing/2014/main" id="{632A3F1A-E15A-4C8A-81EE-B8053836DE15}"/>
              </a:ext>
            </a:extLst>
          </p:cNvPr>
          <p:cNvSpPr txBox="1"/>
          <p:nvPr/>
        </p:nvSpPr>
        <p:spPr>
          <a:xfrm>
            <a:off x="3515291" y="592559"/>
            <a:ext cx="2503769" cy="584775"/>
          </a:xfrm>
          <a:prstGeom prst="rect">
            <a:avLst/>
          </a:prstGeom>
          <a:noFill/>
        </p:spPr>
        <p:txBody>
          <a:bodyPr wrap="square" rtlCol="0">
            <a:spAutoFit/>
          </a:bodyPr>
          <a:lstStyle/>
          <a:p>
            <a:pPr algn="ctr"/>
            <a:r>
              <a:rPr lang="en-US" sz="1600" b="1" dirty="0">
                <a:latin typeface="Century Gothic" panose="020B0502020202020204" pitchFamily="34" charset="0"/>
              </a:rPr>
              <a:t>CLOSE UP VIEW  </a:t>
            </a:r>
          </a:p>
          <a:p>
            <a:pPr algn="ctr"/>
            <a:r>
              <a:rPr lang="en-US" sz="1600" b="1" dirty="0">
                <a:latin typeface="Century Gothic" panose="020B0502020202020204" pitchFamily="34" charset="0"/>
              </a:rPr>
              <a:t>SITE PLAN</a:t>
            </a:r>
          </a:p>
        </p:txBody>
      </p:sp>
      <p:pic>
        <p:nvPicPr>
          <p:cNvPr id="21" name="Picture 20">
            <a:extLst>
              <a:ext uri="{FF2B5EF4-FFF2-40B4-BE49-F238E27FC236}">
                <a16:creationId xmlns:a16="http://schemas.microsoft.com/office/drawing/2014/main" id="{E0EFC84E-F60C-48D0-8457-35AC4531FD15}"/>
              </a:ext>
            </a:extLst>
          </p:cNvPr>
          <p:cNvPicPr/>
          <p:nvPr/>
        </p:nvPicPr>
        <p:blipFill>
          <a:blip r:embed="rId6"/>
          <a:stretch>
            <a:fillRect/>
          </a:stretch>
        </p:blipFill>
        <p:spPr>
          <a:xfrm>
            <a:off x="1222492" y="1441315"/>
            <a:ext cx="6882821" cy="4994995"/>
          </a:xfrm>
          <a:prstGeom prst="rect">
            <a:avLst/>
          </a:prstGeom>
        </p:spPr>
      </p:pic>
      <p:sp>
        <p:nvSpPr>
          <p:cNvPr id="22" name="Oval 21">
            <a:extLst>
              <a:ext uri="{FF2B5EF4-FFF2-40B4-BE49-F238E27FC236}">
                <a16:creationId xmlns:a16="http://schemas.microsoft.com/office/drawing/2014/main" id="{BB9C8205-9067-4AFB-B50C-726375F2C3EB}"/>
              </a:ext>
            </a:extLst>
          </p:cNvPr>
          <p:cNvSpPr/>
          <p:nvPr/>
        </p:nvSpPr>
        <p:spPr>
          <a:xfrm>
            <a:off x="2666007" y="4044295"/>
            <a:ext cx="669290" cy="568325"/>
          </a:xfrm>
          <a:prstGeom prst="ellipse">
            <a:avLst/>
          </a:prstGeom>
          <a:noFill/>
          <a:ln w="22225">
            <a:solidFill>
              <a:srgbClr val="00B05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Oval 24">
            <a:extLst>
              <a:ext uri="{FF2B5EF4-FFF2-40B4-BE49-F238E27FC236}">
                <a16:creationId xmlns:a16="http://schemas.microsoft.com/office/drawing/2014/main" id="{AB02382D-C7B1-4EF5-A6F8-D2FAF78D528F}"/>
              </a:ext>
            </a:extLst>
          </p:cNvPr>
          <p:cNvSpPr/>
          <p:nvPr/>
        </p:nvSpPr>
        <p:spPr>
          <a:xfrm>
            <a:off x="6474528" y="5276396"/>
            <a:ext cx="669290" cy="568325"/>
          </a:xfrm>
          <a:prstGeom prst="ellipse">
            <a:avLst/>
          </a:prstGeom>
          <a:noFill/>
          <a:ln w="22225">
            <a:solidFill>
              <a:srgbClr val="00B05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Text Box 40">
            <a:extLst>
              <a:ext uri="{FF2B5EF4-FFF2-40B4-BE49-F238E27FC236}">
                <a16:creationId xmlns:a16="http://schemas.microsoft.com/office/drawing/2014/main" id="{8FA85D1B-0CD5-4B41-9F01-D63B9E7342C0}"/>
              </a:ext>
            </a:extLst>
          </p:cNvPr>
          <p:cNvSpPr txBox="1"/>
          <p:nvPr/>
        </p:nvSpPr>
        <p:spPr>
          <a:xfrm rot="16200000">
            <a:off x="7179543" y="3326631"/>
            <a:ext cx="1524544" cy="32699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dirty="0">
                <a:effectLst/>
                <a:ea typeface="Times New Roman" panose="02020603050405020304" pitchFamily="18" charset="0"/>
              </a:rPr>
              <a:t>Fair Oaks Avenue</a:t>
            </a:r>
          </a:p>
        </p:txBody>
      </p:sp>
      <p:sp>
        <p:nvSpPr>
          <p:cNvPr id="2" name="TextBox 1">
            <a:extLst>
              <a:ext uri="{FF2B5EF4-FFF2-40B4-BE49-F238E27FC236}">
                <a16:creationId xmlns:a16="http://schemas.microsoft.com/office/drawing/2014/main" id="{02CF7D30-DBF3-44DA-9B01-4382A33B7DFC}"/>
              </a:ext>
            </a:extLst>
          </p:cNvPr>
          <p:cNvSpPr txBox="1"/>
          <p:nvPr/>
        </p:nvSpPr>
        <p:spPr>
          <a:xfrm>
            <a:off x="4778812" y="4481954"/>
            <a:ext cx="1888318" cy="646331"/>
          </a:xfrm>
          <a:prstGeom prst="rect">
            <a:avLst/>
          </a:prstGeom>
          <a:noFill/>
        </p:spPr>
        <p:txBody>
          <a:bodyPr wrap="square" rtlCol="0">
            <a:spAutoFit/>
          </a:bodyPr>
          <a:lstStyle/>
          <a:p>
            <a:r>
              <a:rPr lang="en-US" dirty="0"/>
              <a:t>Existing Building</a:t>
            </a:r>
          </a:p>
          <a:p>
            <a:r>
              <a:rPr lang="en-US" dirty="0"/>
              <a:t>710 Fair Oaks Ave.</a:t>
            </a:r>
          </a:p>
        </p:txBody>
      </p:sp>
      <p:sp>
        <p:nvSpPr>
          <p:cNvPr id="3" name="Callout: Bent Line 2">
            <a:extLst>
              <a:ext uri="{FF2B5EF4-FFF2-40B4-BE49-F238E27FC236}">
                <a16:creationId xmlns:a16="http://schemas.microsoft.com/office/drawing/2014/main" id="{9F60DC2F-1ACC-4480-A33B-FC2B335E4DDA}"/>
              </a:ext>
            </a:extLst>
          </p:cNvPr>
          <p:cNvSpPr/>
          <p:nvPr/>
        </p:nvSpPr>
        <p:spPr>
          <a:xfrm>
            <a:off x="279647" y="5505384"/>
            <a:ext cx="1205610" cy="846144"/>
          </a:xfrm>
          <a:prstGeom prst="borderCallout2">
            <a:avLst>
              <a:gd name="adj1" fmla="val -101309"/>
              <a:gd name="adj2" fmla="val 212648"/>
              <a:gd name="adj3" fmla="val 52078"/>
              <a:gd name="adj4" fmla="val 102750"/>
              <a:gd name="adj5" fmla="val 18978"/>
              <a:gd name="adj6" fmla="val 515129"/>
            </a:avLst>
          </a:prstGeom>
          <a:no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p>
        </p:txBody>
      </p:sp>
      <p:sp>
        <p:nvSpPr>
          <p:cNvPr id="10" name="TextBox 9">
            <a:extLst>
              <a:ext uri="{FF2B5EF4-FFF2-40B4-BE49-F238E27FC236}">
                <a16:creationId xmlns:a16="http://schemas.microsoft.com/office/drawing/2014/main" id="{CA27F06D-7D71-42A3-A218-ABD15F0971EA}"/>
              </a:ext>
            </a:extLst>
          </p:cNvPr>
          <p:cNvSpPr txBox="1"/>
          <p:nvPr/>
        </p:nvSpPr>
        <p:spPr>
          <a:xfrm>
            <a:off x="312296" y="5596068"/>
            <a:ext cx="1140312" cy="646331"/>
          </a:xfrm>
          <a:prstGeom prst="rect">
            <a:avLst/>
          </a:prstGeom>
          <a:noFill/>
        </p:spPr>
        <p:txBody>
          <a:bodyPr wrap="none" rtlCol="0">
            <a:spAutoFit/>
          </a:bodyPr>
          <a:lstStyle/>
          <a:p>
            <a:r>
              <a:rPr lang="en-US" dirty="0"/>
              <a:t>(P) Bicycle</a:t>
            </a:r>
          </a:p>
          <a:p>
            <a:r>
              <a:rPr lang="en-US" dirty="0"/>
              <a:t>Parking</a:t>
            </a:r>
          </a:p>
        </p:txBody>
      </p:sp>
      <p:sp>
        <p:nvSpPr>
          <p:cNvPr id="15" name="TextBox 14">
            <a:extLst>
              <a:ext uri="{FF2B5EF4-FFF2-40B4-BE49-F238E27FC236}">
                <a16:creationId xmlns:a16="http://schemas.microsoft.com/office/drawing/2014/main" id="{6D011ACD-DD66-4C87-AB97-7C9DF9B55F96}"/>
              </a:ext>
            </a:extLst>
          </p:cNvPr>
          <p:cNvSpPr txBox="1"/>
          <p:nvPr/>
        </p:nvSpPr>
        <p:spPr>
          <a:xfrm>
            <a:off x="2157274" y="1403993"/>
            <a:ext cx="4394446" cy="369332"/>
          </a:xfrm>
          <a:prstGeom prst="rect">
            <a:avLst/>
          </a:prstGeom>
          <a:noFill/>
        </p:spPr>
        <p:txBody>
          <a:bodyPr wrap="square" rtlCol="0">
            <a:spAutoFit/>
          </a:bodyPr>
          <a:lstStyle/>
          <a:p>
            <a:r>
              <a:rPr lang="en-US" dirty="0"/>
              <a:t>712, 714 Fair Oaks Ave. – ATT &amp; Martial Arts</a:t>
            </a:r>
          </a:p>
        </p:txBody>
      </p:sp>
      <p:sp>
        <p:nvSpPr>
          <p:cNvPr id="16" name="Callout: Line 15">
            <a:extLst>
              <a:ext uri="{FF2B5EF4-FFF2-40B4-BE49-F238E27FC236}">
                <a16:creationId xmlns:a16="http://schemas.microsoft.com/office/drawing/2014/main" id="{2F3F02E8-1CB8-42DA-8232-7FA9AA730AAE}"/>
              </a:ext>
            </a:extLst>
          </p:cNvPr>
          <p:cNvSpPr/>
          <p:nvPr/>
        </p:nvSpPr>
        <p:spPr>
          <a:xfrm>
            <a:off x="303416" y="2478466"/>
            <a:ext cx="1356532" cy="1200328"/>
          </a:xfrm>
          <a:prstGeom prst="borderCallout1">
            <a:avLst>
              <a:gd name="adj1" fmla="val 53528"/>
              <a:gd name="adj2" fmla="val 99434"/>
              <a:gd name="adj3" fmla="val 134556"/>
              <a:gd name="adj4" fmla="val 383227"/>
            </a:avLst>
          </a:prstGeom>
          <a:no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E0A02E7-B7C8-4878-B53E-E7AC28D86BEB}"/>
              </a:ext>
            </a:extLst>
          </p:cNvPr>
          <p:cNvSpPr txBox="1"/>
          <p:nvPr/>
        </p:nvSpPr>
        <p:spPr>
          <a:xfrm>
            <a:off x="496760" y="2519164"/>
            <a:ext cx="1083849" cy="1200329"/>
          </a:xfrm>
          <a:prstGeom prst="rect">
            <a:avLst/>
          </a:prstGeom>
          <a:noFill/>
        </p:spPr>
        <p:txBody>
          <a:bodyPr wrap="square" rtlCol="0">
            <a:spAutoFit/>
          </a:bodyPr>
          <a:lstStyle/>
          <a:p>
            <a:r>
              <a:rPr lang="en-US" dirty="0"/>
              <a:t>(P) Main Entrance and New Sidewalk</a:t>
            </a:r>
          </a:p>
        </p:txBody>
      </p:sp>
      <p:sp>
        <p:nvSpPr>
          <p:cNvPr id="35" name="Callout: Bent Line 34">
            <a:extLst>
              <a:ext uri="{FF2B5EF4-FFF2-40B4-BE49-F238E27FC236}">
                <a16:creationId xmlns:a16="http://schemas.microsoft.com/office/drawing/2014/main" id="{94665DB2-250B-41EB-B94E-A271DE830511}"/>
              </a:ext>
            </a:extLst>
          </p:cNvPr>
          <p:cNvSpPr/>
          <p:nvPr/>
        </p:nvSpPr>
        <p:spPr>
          <a:xfrm>
            <a:off x="7395099" y="1403992"/>
            <a:ext cx="1127464" cy="807191"/>
          </a:xfrm>
          <a:prstGeom prst="borderCallout2">
            <a:avLst>
              <a:gd name="adj1" fmla="val 235481"/>
              <a:gd name="adj2" fmla="val -71589"/>
              <a:gd name="adj3" fmla="val 102418"/>
              <a:gd name="adj4" fmla="val 403"/>
              <a:gd name="adj5" fmla="val 136455"/>
              <a:gd name="adj6" fmla="val -36571"/>
            </a:avLst>
          </a:prstGeom>
          <a:no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p>
        </p:txBody>
      </p:sp>
      <p:sp>
        <p:nvSpPr>
          <p:cNvPr id="30" name="TextBox 29">
            <a:extLst>
              <a:ext uri="{FF2B5EF4-FFF2-40B4-BE49-F238E27FC236}">
                <a16:creationId xmlns:a16="http://schemas.microsoft.com/office/drawing/2014/main" id="{3D66B952-BA83-448A-8C6C-80C70E921CA3}"/>
              </a:ext>
            </a:extLst>
          </p:cNvPr>
          <p:cNvSpPr txBox="1"/>
          <p:nvPr/>
        </p:nvSpPr>
        <p:spPr>
          <a:xfrm>
            <a:off x="7395099" y="1500025"/>
            <a:ext cx="1225015" cy="646331"/>
          </a:xfrm>
          <a:prstGeom prst="rect">
            <a:avLst/>
          </a:prstGeom>
          <a:noFill/>
        </p:spPr>
        <p:txBody>
          <a:bodyPr wrap="none" rtlCol="0">
            <a:spAutoFit/>
          </a:bodyPr>
          <a:lstStyle/>
          <a:p>
            <a:r>
              <a:rPr lang="en-US" dirty="0"/>
              <a:t>(P) Striped </a:t>
            </a:r>
          </a:p>
          <a:p>
            <a:r>
              <a:rPr lang="en-US" dirty="0"/>
              <a:t>Walkway</a:t>
            </a:r>
          </a:p>
        </p:txBody>
      </p:sp>
      <p:pic>
        <p:nvPicPr>
          <p:cNvPr id="49" name="Audio 48">
            <a:hlinkClick r:id="" action="ppaction://media"/>
            <a:extLst>
              <a:ext uri="{FF2B5EF4-FFF2-40B4-BE49-F238E27FC236}">
                <a16:creationId xmlns:a16="http://schemas.microsoft.com/office/drawing/2014/main" id="{8F5DB958-AD68-4518-B9DD-2997FDB51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70935480"/>
      </p:ext>
    </p:extLst>
  </p:cSld>
  <p:clrMapOvr>
    <a:masterClrMapping/>
  </p:clrMapOvr>
  <mc:AlternateContent xmlns:mc="http://schemas.openxmlformats.org/markup-compatibility/2006" xmlns:p14="http://schemas.microsoft.com/office/powerpoint/2010/main">
    <mc:Choice Requires="p14">
      <p:transition spd="slow" p14:dur="2000" advTm="62733"/>
    </mc:Choice>
    <mc:Fallback xmlns="">
      <p:transition spd="slow" advTm="62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extLst>
    <p:ext uri="{3A86A75C-4F4B-4683-9AE1-C65F6400EC91}">
      <p14:laserTraceLst xmlns:p14="http://schemas.microsoft.com/office/powerpoint/2010/main">
        <p14:tracePtLst>
          <p14:tracePt t="6422" x="2174875" y="2990850"/>
          <p14:tracePt t="6489" x="2174875" y="3000375"/>
          <p14:tracePt t="6505" x="2174875" y="3008313"/>
          <p14:tracePt t="6529" x="2174875" y="3016250"/>
          <p14:tracePt t="6536" x="2174875" y="3025775"/>
          <p14:tracePt t="6544" x="2192338" y="3033713"/>
          <p14:tracePt t="6552" x="2209800" y="3033713"/>
          <p14:tracePt t="6561" x="2227263" y="3041650"/>
          <p14:tracePt t="6568" x="2252663" y="3051175"/>
          <p14:tracePt t="6577" x="2286000" y="3059113"/>
          <p14:tracePt t="6584" x="2311400" y="3059113"/>
          <p14:tracePt t="6591" x="2328863" y="3067050"/>
          <p14:tracePt t="6599" x="2362200" y="3067050"/>
          <p14:tracePt t="6607" x="2405063" y="3076575"/>
          <p14:tracePt t="6615" x="2430463" y="3076575"/>
          <p14:tracePt t="6623" x="2473325" y="3076575"/>
          <p14:tracePt t="6630" x="2541588" y="3076575"/>
          <p14:tracePt t="6638" x="2592388" y="3076575"/>
          <p14:tracePt t="6646" x="2676525" y="3084513"/>
          <p14:tracePt t="6654" x="2736850" y="3084513"/>
          <p14:tracePt t="6662" x="2752725" y="3084513"/>
          <p14:tracePt t="6670" x="2813050" y="3101975"/>
          <p14:tracePt t="6677" x="2881313" y="3101975"/>
          <p14:tracePt t="6685" x="2940050" y="3101975"/>
          <p14:tracePt t="6694" x="3008313" y="3101975"/>
          <p14:tracePt t="6701" x="3067050" y="3101975"/>
          <p14:tracePt t="6711" x="3127375" y="3101975"/>
          <p14:tracePt t="6717" x="3144838" y="3101975"/>
          <p14:tracePt t="6724" x="3211513" y="3101975"/>
          <p14:tracePt t="6732" x="3254375" y="3101975"/>
          <p14:tracePt t="6740" x="3330575" y="3101975"/>
          <p14:tracePt t="6748" x="3382963" y="3101975"/>
          <p14:tracePt t="6756" x="3441700" y="3101975"/>
          <p14:tracePt t="6764" x="3527425" y="3094038"/>
          <p14:tracePt t="6772" x="3603625" y="3094038"/>
          <p14:tracePt t="6779" x="3713163" y="3094038"/>
          <p14:tracePt t="6787" x="3798888" y="3094038"/>
          <p14:tracePt t="6795" x="3925888" y="3094038"/>
          <p14:tracePt t="6803" x="4027488" y="3094038"/>
          <p14:tracePt t="6811" x="4070350" y="3094038"/>
          <p14:tracePt t="6819" x="4138613" y="3094038"/>
          <p14:tracePt t="6827" x="4214813" y="3084513"/>
          <p14:tracePt t="6833" x="4275138" y="3084513"/>
          <p14:tracePt t="6842" x="4325938" y="3084513"/>
          <p14:tracePt t="6850" x="4384675" y="3084513"/>
          <p14:tracePt t="6858" x="4445000" y="3076575"/>
          <p14:tracePt t="6866" x="4486275" y="3076575"/>
          <p14:tracePt t="6872" x="4538663" y="3076575"/>
          <p14:tracePt t="6881" x="4579938" y="3076575"/>
          <p14:tracePt t="6889" x="4640263" y="3076575"/>
          <p14:tracePt t="6896" x="4683125" y="3067050"/>
          <p14:tracePt t="6905" x="4741863" y="3067050"/>
          <p14:tracePt t="6913" x="4759325" y="3067050"/>
          <p14:tracePt t="6920" x="4818063" y="3067050"/>
          <p14:tracePt t="6927" x="4878388" y="3067050"/>
          <p14:tracePt t="6936" x="4946650" y="3067050"/>
          <p14:tracePt t="6944" x="5048250" y="3067050"/>
          <p14:tracePt t="6962" x="5200650" y="3076575"/>
          <p14:tracePt t="6967" x="5302250" y="3076575"/>
          <p14:tracePt t="6975" x="5362575" y="3076575"/>
          <p14:tracePt t="6983" x="5405438" y="3076575"/>
          <p14:tracePt t="6991" x="5489575" y="3076575"/>
          <p14:tracePt t="6999" x="5507038" y="3076575"/>
          <p14:tracePt t="7007" x="5583238" y="3076575"/>
          <p14:tracePt t="7015" x="5626100" y="3076575"/>
          <p14:tracePt t="7022" x="5668963" y="3076575"/>
          <p14:tracePt t="7030" x="5710238" y="3076575"/>
          <p14:tracePt t="7038" x="5761038" y="3076575"/>
          <p14:tracePt t="7045" x="5803900" y="3076575"/>
          <p14:tracePt t="7054" x="5846763" y="3076575"/>
          <p14:tracePt t="7062" x="5864225" y="3076575"/>
          <p14:tracePt t="7069" x="5905500" y="3076575"/>
          <p14:tracePt t="7077" x="5957888" y="3076575"/>
          <p14:tracePt t="7085" x="6024563" y="3076575"/>
          <p14:tracePt t="7094" x="6049963" y="3076575"/>
          <p14:tracePt t="7101" x="6127750" y="3076575"/>
          <p14:tracePt t="7110" x="6186488" y="3076575"/>
          <p14:tracePt t="7116" x="6211888" y="3076575"/>
          <p14:tracePt t="7124" x="6272213" y="3076575"/>
          <p14:tracePt t="7132" x="6323013" y="3076575"/>
          <p14:tracePt t="7140" x="6373813" y="3076575"/>
          <p14:tracePt t="7148" x="6399213" y="3076575"/>
          <p14:tracePt t="7156" x="6432550" y="3076575"/>
          <p14:tracePt t="7163" x="6475413" y="3076575"/>
          <p14:tracePt t="7171" x="6535738" y="3076575"/>
          <p14:tracePt t="7179" x="6577013" y="3076575"/>
          <p14:tracePt t="7187" x="6637338" y="3067050"/>
          <p14:tracePt t="7195" x="6696075" y="3059113"/>
          <p14:tracePt t="7203" x="6772275" y="3051175"/>
          <p14:tracePt t="7210" x="6832600" y="3033713"/>
          <p14:tracePt t="7218" x="6900863" y="3025775"/>
          <p14:tracePt t="7226" x="6959600" y="3008313"/>
          <p14:tracePt t="7234" x="7010400" y="3000375"/>
          <p14:tracePt t="7243" x="7070725" y="2990850"/>
          <p14:tracePt t="7250" x="7104063" y="2982913"/>
          <p14:tracePt t="7258" x="7146925" y="2974975"/>
          <p14:tracePt t="7265" x="7205663" y="2949575"/>
          <p14:tracePt t="7273" x="7232650" y="2940050"/>
          <p14:tracePt t="7281" x="7265988" y="2932113"/>
          <p14:tracePt t="7289" x="7291388" y="2914650"/>
          <p14:tracePt t="7297" x="7308850" y="2906713"/>
          <p14:tracePt t="7304" x="7324725" y="2897188"/>
          <p14:tracePt t="7312" x="7342188" y="2889250"/>
          <p14:tracePt t="7320" x="7359650" y="2871788"/>
          <p14:tracePt t="7328" x="7367588" y="2863850"/>
          <p14:tracePt t="7336" x="7385050" y="2846388"/>
          <p14:tracePt t="7343" x="7402513" y="2838450"/>
          <p14:tracePt t="7351" x="7418388" y="2830513"/>
          <p14:tracePt t="7360" x="7427913" y="2813050"/>
          <p14:tracePt t="7367" x="7427913" y="2805113"/>
          <p14:tracePt t="7375" x="7427913" y="2787650"/>
          <p14:tracePt t="7383" x="7427913" y="2770188"/>
          <p14:tracePt t="7391" x="7427913" y="2752725"/>
          <p14:tracePt t="7399" x="7427913" y="2727325"/>
          <p14:tracePt t="7406" x="7418388" y="2711450"/>
          <p14:tracePt t="7415" x="7402513" y="2686050"/>
          <p14:tracePt t="7422" x="7385050" y="2651125"/>
          <p14:tracePt t="7430" x="7350125" y="2625725"/>
          <p14:tracePt t="7438" x="7324725" y="2600325"/>
          <p14:tracePt t="7446" x="7299325" y="2574925"/>
          <p14:tracePt t="7453" x="7283450" y="2557463"/>
          <p14:tracePt t="7462" x="7248525" y="2524125"/>
          <p14:tracePt t="7469" x="7223125" y="2506663"/>
          <p14:tracePt t="7477" x="7189788" y="2473325"/>
          <p14:tracePt t="7486" x="7164388" y="2447925"/>
          <p14:tracePt t="7493" x="7138988" y="2430463"/>
          <p14:tracePt t="7500" x="7121525" y="2413000"/>
          <p14:tracePt t="7508" x="7096125" y="2397125"/>
          <p14:tracePt t="7516" x="7070725" y="2371725"/>
          <p14:tracePt t="7524" x="7035800" y="2328863"/>
          <p14:tracePt t="7532" x="7002463" y="2311400"/>
          <p14:tracePt t="7540" x="6985000" y="2303463"/>
          <p14:tracePt t="7548" x="6951663" y="2286000"/>
          <p14:tracePt t="7555" x="6916738" y="2252663"/>
          <p14:tracePt t="7563" x="6865938" y="2227263"/>
          <p14:tracePt t="7571" x="6789738" y="2192338"/>
          <p14:tracePt t="7579" x="6738938" y="2174875"/>
          <p14:tracePt t="7587" x="6680200" y="2141538"/>
          <p14:tracePt t="7594" x="6619875" y="2124075"/>
          <p14:tracePt t="7602" x="6586538" y="2116138"/>
          <p14:tracePt t="7610" x="6492875" y="2082800"/>
          <p14:tracePt t="7618" x="6407150" y="2055813"/>
          <p14:tracePt t="7627" x="6313488" y="2039938"/>
          <p14:tracePt t="7634" x="6211888" y="2014538"/>
          <p14:tracePt t="7641" x="6143625" y="1989138"/>
          <p14:tracePt t="7649" x="6059488" y="1979613"/>
          <p14:tracePt t="7657" x="5957888" y="1971675"/>
          <p14:tracePt t="7665" x="5880100" y="1946275"/>
          <p14:tracePt t="7673" x="5821363" y="1946275"/>
          <p14:tracePt t="7681" x="5761038" y="1946275"/>
          <p14:tracePt t="7689" x="5694363" y="1938338"/>
          <p14:tracePt t="7695" x="5634038" y="1938338"/>
          <p14:tracePt t="7704" x="5575300" y="1928813"/>
          <p14:tracePt t="7711" x="5540375" y="1928813"/>
          <p14:tracePt t="7720" x="5464175" y="1928813"/>
          <p14:tracePt t="7728" x="5446713" y="1928813"/>
          <p14:tracePt t="7736" x="5380038" y="1928813"/>
          <p14:tracePt t="7744" x="5319713" y="1928813"/>
          <p14:tracePt t="7751" x="5276850" y="1928813"/>
          <p14:tracePt t="7759" x="5200650" y="1928813"/>
          <p14:tracePt t="7767" x="5149850" y="1928813"/>
          <p14:tracePt t="7776" x="5030788" y="1946275"/>
          <p14:tracePt t="7782" x="4946650" y="1954213"/>
          <p14:tracePt t="7790" x="4886325" y="1954213"/>
          <p14:tracePt t="7798" x="4775200" y="1963738"/>
          <p14:tracePt t="7806" x="4716463" y="1963738"/>
          <p14:tracePt t="7814" x="4630738" y="1963738"/>
          <p14:tracePt t="7823" x="4572000" y="1971675"/>
          <p14:tracePt t="7830" x="4513263" y="1979613"/>
          <p14:tracePt t="7837" x="4402138" y="1979613"/>
          <p14:tracePt t="7845" x="4308475" y="2005013"/>
          <p14:tracePt t="7853" x="4240213" y="2005013"/>
          <p14:tracePt t="7861" x="4156075" y="2014538"/>
          <p14:tracePt t="7869" x="4052888" y="2030413"/>
          <p14:tracePt t="7877" x="4011613" y="2030413"/>
          <p14:tracePt t="7885" x="3892550" y="2030413"/>
          <p14:tracePt t="7893" x="3841750" y="2030413"/>
          <p14:tracePt t="7900" x="3781425" y="2030413"/>
          <p14:tracePt t="7909" x="3705225" y="2030413"/>
          <p14:tracePt t="7916" x="3636963" y="2030413"/>
          <p14:tracePt t="7924" x="3578225" y="2030413"/>
          <p14:tracePt t="7931" x="3509963" y="2030413"/>
          <p14:tracePt t="7944" x="3449638" y="2030413"/>
          <p14:tracePt t="7946" x="3390900" y="2030413"/>
          <p14:tracePt t="7955" x="3330575" y="2030413"/>
          <p14:tracePt t="7963" x="3271838" y="2039938"/>
          <p14:tracePt t="7971" x="3221038" y="2039938"/>
          <p14:tracePt t="7978" x="3195638" y="2039938"/>
          <p14:tracePt t="7986" x="3144838" y="2039938"/>
          <p14:tracePt t="7994" x="3101975" y="2039938"/>
          <p14:tracePt t="8002" x="3067050" y="2047875"/>
          <p14:tracePt t="8010" x="3016250" y="2047875"/>
          <p14:tracePt t="8018" x="2974975" y="2055813"/>
          <p14:tracePt t="8026" x="2940050" y="2055813"/>
          <p14:tracePt t="8033" x="2897188" y="2055813"/>
          <p14:tracePt t="8040" x="2855913" y="2065338"/>
          <p14:tracePt t="8049" x="2830513" y="2065338"/>
          <p14:tracePt t="8057" x="2813050" y="2073275"/>
          <p14:tracePt t="8065" x="2778125" y="2073275"/>
          <p14:tracePt t="8073" x="2744788" y="2082800"/>
          <p14:tracePt t="8080" x="2711450" y="2082800"/>
          <p14:tracePt t="8088" x="2676525" y="2082800"/>
          <p14:tracePt t="8096" x="2633663" y="2082800"/>
          <p14:tracePt t="8103" x="2582863" y="2082800"/>
          <p14:tracePt t="8111" x="2541588" y="2082800"/>
          <p14:tracePt t="8120" x="2481263" y="2082800"/>
          <p14:tracePt t="8127" x="2438400" y="2082800"/>
          <p14:tracePt t="8135" x="2354263" y="2082800"/>
          <p14:tracePt t="8143" x="2303463" y="2082800"/>
          <p14:tracePt t="8151" x="2293938" y="2082800"/>
          <p14:tracePt t="8159" x="2235200" y="2082800"/>
          <p14:tracePt t="8167" x="2192338" y="2082800"/>
          <p14:tracePt t="8174" x="2149475" y="2082800"/>
          <p14:tracePt t="8182" x="2141538" y="2082800"/>
          <p14:tracePt t="8190" x="2108200" y="2082800"/>
          <p14:tracePt t="8197" x="2073275" y="2082800"/>
          <p14:tracePt t="8205" x="2055813" y="2082800"/>
          <p14:tracePt t="8213" x="2039938" y="2082800"/>
          <p14:tracePt t="8221" x="2022475" y="2082800"/>
          <p14:tracePt t="8229" x="2014538" y="2082800"/>
          <p14:tracePt t="8237" x="2005013" y="2082800"/>
          <p14:tracePt t="8245" x="1997075" y="2082800"/>
          <p14:tracePt t="8253" x="1989138" y="2082800"/>
          <p14:tracePt t="8276" x="1979613" y="2082800"/>
          <p14:tracePt t="8291" x="1971675" y="2082800"/>
          <p14:tracePt t="8394" x="1971675" y="2073275"/>
          <p14:tracePt t="8395" x="0" y="0"/>
        </p14:tracePtLst>
        <p14:tracePtLst>
          <p14:tracePt t="10222" x="2354263" y="3798888"/>
          <p14:tracePt t="10267" x="2344738" y="3798888"/>
          <p14:tracePt t="10275" x="2328863" y="3798888"/>
          <p14:tracePt t="10283" x="2311400" y="3798888"/>
          <p14:tracePt t="10291" x="2293938" y="3798888"/>
          <p14:tracePt t="10299" x="2278063" y="3798888"/>
          <p14:tracePt t="10307" x="2252663" y="3798888"/>
          <p14:tracePt t="10314" x="2243138" y="3798888"/>
          <p14:tracePt t="10322" x="2217738" y="3798888"/>
          <p14:tracePt t="10330" x="2192338" y="3806825"/>
          <p14:tracePt t="10338" x="2166938" y="3806825"/>
          <p14:tracePt t="10346" x="2141538" y="3806825"/>
          <p14:tracePt t="10353" x="2116138" y="3806825"/>
          <p14:tracePt t="10361" x="2090738" y="3816350"/>
          <p14:tracePt t="10369" x="2073275" y="3824288"/>
          <p14:tracePt t="10377" x="2047875" y="3832225"/>
          <p14:tracePt t="10385" x="2030413" y="3832225"/>
          <p14:tracePt t="10393" x="2014538" y="3841750"/>
          <p14:tracePt t="10400" x="1989138" y="3849688"/>
          <p14:tracePt t="10408" x="1971675" y="3857625"/>
          <p14:tracePt t="10416" x="1946275" y="3875088"/>
          <p14:tracePt t="10424" x="1938338" y="3892550"/>
          <p14:tracePt t="10432" x="1920875" y="3900488"/>
          <p14:tracePt t="10441" x="1903413" y="3917950"/>
          <p14:tracePt t="10447" x="1885950" y="3935413"/>
          <p14:tracePt t="10455" x="1870075" y="3951288"/>
          <p14:tracePt t="10463" x="1860550" y="3960813"/>
          <p14:tracePt t="10471" x="1844675" y="3986213"/>
          <p14:tracePt t="10479" x="1835150" y="4011613"/>
          <p14:tracePt t="10487" x="1827213" y="4019550"/>
          <p14:tracePt t="10494" x="1819275" y="4037013"/>
          <p14:tracePt t="10502" x="1801813" y="4062413"/>
          <p14:tracePt t="10510" x="1784350" y="4087813"/>
          <p14:tracePt t="10518" x="1766888" y="4105275"/>
          <p14:tracePt t="10526" x="1758950" y="4121150"/>
          <p14:tracePt t="10534" x="1741488" y="4146550"/>
          <p14:tracePt t="10541" x="1716088" y="4197350"/>
          <p14:tracePt t="10549" x="1700213" y="4214813"/>
          <p14:tracePt t="10557" x="1682750" y="4249738"/>
          <p14:tracePt t="10565" x="1674813" y="4283075"/>
          <p14:tracePt t="10575" x="1657350" y="4316413"/>
          <p14:tracePt t="10581" x="1639888" y="4351338"/>
          <p14:tracePt t="10590" x="1622425" y="4419600"/>
          <p14:tracePt t="10596" x="1597025" y="4460875"/>
          <p14:tracePt t="10604" x="1571625" y="4529138"/>
          <p14:tracePt t="10612" x="1563688" y="4572000"/>
          <p14:tracePt t="10620" x="1555750" y="4597400"/>
          <p14:tracePt t="10628" x="1546225" y="4648200"/>
          <p14:tracePt t="10635" x="1530350" y="4724400"/>
          <p14:tracePt t="10643" x="1512888" y="4775200"/>
          <p14:tracePt t="10651" x="1504950" y="4802188"/>
          <p14:tracePt t="10660" x="1495425" y="4852988"/>
          <p14:tracePt t="10667" x="1495425" y="4894263"/>
          <p14:tracePt t="10675" x="1487488" y="4937125"/>
          <p14:tracePt t="10683" x="1477963" y="5030788"/>
          <p14:tracePt t="10690" x="1477963" y="5099050"/>
          <p14:tracePt t="10698" x="1477963" y="5141913"/>
          <p14:tracePt t="10707" x="1477963" y="5200650"/>
          <p14:tracePt t="10714" x="1477963" y="5268913"/>
          <p14:tracePt t="10722" x="1477963" y="5327650"/>
          <p14:tracePt t="10731" x="1477963" y="5362575"/>
          <p14:tracePt t="10737" x="1477963" y="5413375"/>
          <p14:tracePt t="10745" x="1487488" y="5489575"/>
          <p14:tracePt t="10753" x="1512888" y="5565775"/>
          <p14:tracePt t="10761" x="1538288" y="5641975"/>
          <p14:tracePt t="10769" x="1571625" y="5702300"/>
          <p14:tracePt t="10777" x="1589088" y="5727700"/>
          <p14:tracePt t="10784" x="1614488" y="5761038"/>
          <p14:tracePt t="10792" x="1665288" y="5829300"/>
          <p14:tracePt t="10800" x="1690688" y="5854700"/>
          <p14:tracePt t="10808" x="1741488" y="5872163"/>
          <p14:tracePt t="10816" x="1776413" y="5897563"/>
          <p14:tracePt t="10823" x="1809750" y="5905500"/>
          <p14:tracePt t="10831" x="1835150" y="5915025"/>
          <p14:tracePt t="10840" x="1870075" y="5922963"/>
          <p14:tracePt t="10847" x="1928813" y="5932488"/>
          <p14:tracePt t="10855" x="1954213" y="5932488"/>
          <p14:tracePt t="10863" x="1997075" y="5932488"/>
          <p14:tracePt t="10871" x="2022475" y="5932488"/>
          <p14:tracePt t="10878" x="2055813" y="5922963"/>
          <p14:tracePt t="10886" x="2090738" y="5915025"/>
          <p14:tracePt t="10894" x="2108200" y="5905500"/>
          <p14:tracePt t="10902" x="2124075" y="5897563"/>
          <p14:tracePt t="10910" x="2149475" y="5889625"/>
          <p14:tracePt t="10918" x="2166938" y="5872163"/>
          <p14:tracePt t="10925" x="2184400" y="5854700"/>
          <p14:tracePt t="10933" x="2209800" y="5829300"/>
          <p14:tracePt t="10941" x="2227263" y="5803900"/>
          <p14:tracePt t="10948" x="2243138" y="5778500"/>
          <p14:tracePt t="10956" x="2278063" y="5753100"/>
          <p14:tracePt t="10965" x="2319338" y="5702300"/>
          <p14:tracePt t="10974" x="2354263" y="5668963"/>
          <p14:tracePt t="10980" x="2387600" y="5616575"/>
          <p14:tracePt t="10988" x="2405063" y="5591175"/>
          <p14:tracePt t="10996" x="2447925" y="5549900"/>
          <p14:tracePt t="11004" x="2481263" y="5497513"/>
          <p14:tracePt t="11012" x="2524125" y="5430838"/>
          <p14:tracePt t="11020" x="2566988" y="5395913"/>
          <p14:tracePt t="11027" x="2608263" y="5327650"/>
          <p14:tracePt t="11035" x="2625725" y="5294313"/>
          <p14:tracePt t="11043" x="2643188" y="5243513"/>
          <p14:tracePt t="11051" x="2651125" y="5200650"/>
          <p14:tracePt t="11059" x="2676525" y="5149850"/>
          <p14:tracePt t="11066" x="2693988" y="5106988"/>
          <p14:tracePt t="11074" x="2701925" y="5056188"/>
          <p14:tracePt t="11082" x="2719388" y="5013325"/>
          <p14:tracePt t="11090" x="2727325" y="4979988"/>
          <p14:tracePt t="11098" x="2736850" y="4929188"/>
          <p14:tracePt t="11106" x="2752725" y="4894263"/>
          <p14:tracePt t="11114" x="2762250" y="4852988"/>
          <p14:tracePt t="11121" x="2787650" y="4802188"/>
          <p14:tracePt t="11129" x="2795588" y="4759325"/>
          <p14:tracePt t="11137" x="2805113" y="4724400"/>
          <p14:tracePt t="11145" x="2813050" y="4699000"/>
          <p14:tracePt t="11153" x="2820988" y="4657725"/>
          <p14:tracePt t="11161" x="2830513" y="4605338"/>
          <p14:tracePt t="11168" x="2830513" y="4579938"/>
          <p14:tracePt t="11176" x="2830513" y="4546600"/>
          <p14:tracePt t="11191" x="2830513" y="4513263"/>
          <p14:tracePt t="11192" x="2830513" y="4486275"/>
          <p14:tracePt t="11200" x="2830513" y="4452938"/>
          <p14:tracePt t="11207" x="2820988" y="4402138"/>
          <p14:tracePt t="11215" x="2813050" y="4368800"/>
          <p14:tracePt t="11224" x="2805113" y="4325938"/>
          <p14:tracePt t="11231" x="2795588" y="4291013"/>
          <p14:tracePt t="11240" x="2770188" y="4240213"/>
          <p14:tracePt t="11247" x="2752725" y="4197350"/>
          <p14:tracePt t="11257" x="2744788" y="4164013"/>
          <p14:tracePt t="11262" x="2727325" y="4138613"/>
          <p14:tracePt t="11270" x="2719388" y="4113213"/>
          <p14:tracePt t="11286" x="2719388" y="4095750"/>
          <p14:tracePt t="11294" x="2719388" y="4087813"/>
          <p14:tracePt t="11302" x="2711450" y="4087813"/>
          <p14:tracePt t="11325" x="2711450" y="4079875"/>
          <p14:tracePt t="11404" x="0" y="0"/>
        </p14:tracePtLst>
        <p14:tracePtLst>
          <p14:tracePt t="15221" x="144463" y="6297613"/>
          <p14:tracePt t="15252" x="144463" y="6305550"/>
          <p14:tracePt t="15346" x="136525" y="6297613"/>
          <p14:tracePt t="15354" x="136525" y="6280150"/>
          <p14:tracePt t="15362" x="136525" y="6262688"/>
          <p14:tracePt t="15368" x="136525" y="6246813"/>
          <p14:tracePt t="15377" x="127000" y="6229350"/>
          <p14:tracePt t="15387" x="127000" y="6211888"/>
          <p14:tracePt t="15393" x="127000" y="6194425"/>
          <p14:tracePt t="15401" x="127000" y="6169025"/>
          <p14:tracePt t="15409" x="127000" y="6153150"/>
          <p14:tracePt t="15417" x="127000" y="6135688"/>
          <p14:tracePt t="15424" x="127000" y="6110288"/>
          <p14:tracePt t="15432" x="127000" y="6084888"/>
          <p14:tracePt t="15440" x="127000" y="6059488"/>
          <p14:tracePt t="15448" x="127000" y="6034088"/>
          <p14:tracePt t="15455" x="127000" y="6008688"/>
          <p14:tracePt t="15463" x="136525" y="5973763"/>
          <p14:tracePt t="15471" x="136525" y="5957888"/>
          <p14:tracePt t="15479" x="144463" y="5922963"/>
          <p14:tracePt t="15487" x="161925" y="5872163"/>
          <p14:tracePt t="15495" x="161925" y="5846763"/>
          <p14:tracePt t="15503" x="161925" y="5813425"/>
          <p14:tracePt t="15510" x="177800" y="5753100"/>
          <p14:tracePt t="15519" x="177800" y="5710238"/>
          <p14:tracePt t="15525" x="187325" y="5659438"/>
          <p14:tracePt t="15534" x="187325" y="5600700"/>
          <p14:tracePt t="15541" x="187325" y="5549900"/>
          <p14:tracePt t="15550" x="187325" y="5507038"/>
          <p14:tracePt t="15556" x="187325" y="5446713"/>
          <p14:tracePt t="15564" x="187325" y="5405438"/>
          <p14:tracePt t="15572" x="187325" y="5345113"/>
          <p14:tracePt t="15580" x="195263" y="5294313"/>
          <p14:tracePt t="15588" x="195263" y="5208588"/>
          <p14:tracePt t="15596" x="195263" y="5192713"/>
          <p14:tracePt t="15604" x="195263" y="5149850"/>
          <p14:tracePt t="15611" x="195263" y="5106988"/>
          <p14:tracePt t="15619" x="195263" y="5056188"/>
          <p14:tracePt t="15627" x="195263" y="5013325"/>
          <p14:tracePt t="15636" x="195263" y="4997450"/>
          <p14:tracePt t="15643" x="195263" y="4954588"/>
          <p14:tracePt t="15651" x="195263" y="4919663"/>
          <p14:tracePt t="15659" x="195263" y="4878388"/>
          <p14:tracePt t="15666" x="195263" y="4852988"/>
          <p14:tracePt t="15674" x="195263" y="4818063"/>
          <p14:tracePt t="15682" x="195263" y="4767263"/>
          <p14:tracePt t="15690" x="195263" y="4759325"/>
          <p14:tracePt t="15697" x="195263" y="4724400"/>
          <p14:tracePt t="15705" x="203200" y="4691063"/>
          <p14:tracePt t="15714" x="203200" y="4673600"/>
          <p14:tracePt t="15721" x="212725" y="4630738"/>
          <p14:tracePt t="15729" x="220663" y="4572000"/>
          <p14:tracePt t="15737" x="220663" y="4538663"/>
          <p14:tracePt t="15744" x="230188" y="4513263"/>
          <p14:tracePt t="15753" x="230188" y="4478338"/>
          <p14:tracePt t="15760" x="230188" y="4445000"/>
          <p14:tracePt t="15769" x="238125" y="4410075"/>
          <p14:tracePt t="15776" x="238125" y="4394200"/>
          <p14:tracePt t="15786" x="246063" y="4359275"/>
          <p14:tracePt t="15793" x="255588" y="4325938"/>
          <p14:tracePt t="15800" x="255588" y="4291013"/>
          <p14:tracePt t="15808" x="263525" y="4257675"/>
          <p14:tracePt t="15816" x="263525" y="4232275"/>
          <p14:tracePt t="15824" x="271463" y="4197350"/>
          <p14:tracePt t="15831" x="280988" y="4146550"/>
          <p14:tracePt t="15839" x="288925" y="4087813"/>
          <p14:tracePt t="15847" x="296863" y="4044950"/>
          <p14:tracePt t="15855" x="306388" y="3986213"/>
          <p14:tracePt t="15863" x="314325" y="3951288"/>
          <p14:tracePt t="15871" x="322263" y="3908425"/>
          <p14:tracePt t="15879" x="322263" y="3849688"/>
          <p14:tracePt t="15885" x="331788" y="3798888"/>
          <p14:tracePt t="15894" x="331788" y="3773488"/>
          <p14:tracePt t="15902" x="339725" y="3756025"/>
          <p14:tracePt t="15910" x="339725" y="3713163"/>
          <p14:tracePt t="15920" x="347663" y="3671888"/>
          <p14:tracePt t="15926" x="347663" y="3619500"/>
          <p14:tracePt t="15937" x="347663" y="3594100"/>
          <p14:tracePt t="15941" x="347663" y="3535363"/>
          <p14:tracePt t="15949" x="347663" y="3509963"/>
          <p14:tracePt t="15957" x="347663" y="3467100"/>
          <p14:tracePt t="15965" x="347663" y="3433763"/>
          <p14:tracePt t="15973" x="347663" y="3398838"/>
          <p14:tracePt t="15981" x="357188" y="3355975"/>
          <p14:tracePt t="15988" x="357188" y="3322638"/>
          <p14:tracePt t="15996" x="357188" y="3279775"/>
          <p14:tracePt t="16004" x="357188" y="3238500"/>
          <p14:tracePt t="16012" x="357188" y="3203575"/>
          <p14:tracePt t="16020" x="357188" y="3160713"/>
          <p14:tracePt t="16027" x="357188" y="3135313"/>
          <p14:tracePt t="16035" x="357188" y="3094038"/>
          <p14:tracePt t="16043" x="357188" y="3051175"/>
          <p14:tracePt t="16053" x="357188" y="3016250"/>
          <p14:tracePt t="16059" x="357188" y="2982913"/>
          <p14:tracePt t="16067" x="357188" y="2940050"/>
          <p14:tracePt t="16075" x="357188" y="2906713"/>
          <p14:tracePt t="16082" x="357188" y="2871788"/>
          <p14:tracePt t="16090" x="357188" y="2846388"/>
          <p14:tracePt t="16098" x="357188" y="2813050"/>
          <p14:tracePt t="16106" x="357188" y="2770188"/>
          <p14:tracePt t="16114" x="357188" y="2711450"/>
          <p14:tracePt t="16122" x="357188" y="2676525"/>
          <p14:tracePt t="16129" x="347663" y="2633663"/>
          <p14:tracePt t="16137" x="347663" y="2625725"/>
          <p14:tracePt t="16145" x="339725" y="2566988"/>
          <p14:tracePt t="16153" x="339725" y="2541588"/>
          <p14:tracePt t="16161" x="331788" y="2524125"/>
          <p14:tracePt t="16168" x="331788" y="2498725"/>
          <p14:tracePt t="16176" x="331788" y="2473325"/>
          <p14:tracePt t="16185" x="322263" y="2447925"/>
          <p14:tracePt t="16192" x="322263" y="2422525"/>
          <p14:tracePt t="16200" x="322263" y="2397125"/>
          <p14:tracePt t="16208" x="314325" y="2371725"/>
          <p14:tracePt t="16216" x="314325" y="2344738"/>
          <p14:tracePt t="16223" x="314325" y="2303463"/>
          <p14:tracePt t="16231" x="314325" y="2260600"/>
          <p14:tracePt t="16239" x="306388" y="2200275"/>
          <p14:tracePt t="16247" x="306388" y="2141538"/>
          <p14:tracePt t="16255" x="306388" y="2108200"/>
          <p14:tracePt t="16263" x="306388" y="2055813"/>
          <p14:tracePt t="16270" x="306388" y="1997075"/>
          <p14:tracePt t="16278" x="306388" y="1938338"/>
          <p14:tracePt t="16286" x="306388" y="1870075"/>
          <p14:tracePt t="16294" x="306388" y="1809750"/>
          <p14:tracePt t="16302" x="306388" y="1776413"/>
          <p14:tracePt t="16310" x="306388" y="1733550"/>
          <p14:tracePt t="16318" x="306388" y="1665288"/>
          <p14:tracePt t="16325" x="306388" y="1631950"/>
          <p14:tracePt t="16333" x="306388" y="1597025"/>
          <p14:tracePt t="16341" x="306388" y="1571625"/>
          <p14:tracePt t="16349" x="306388" y="1538288"/>
          <p14:tracePt t="16357" x="306388" y="1504950"/>
          <p14:tracePt t="16365" x="306388" y="1462088"/>
          <p14:tracePt t="16372" x="306388" y="1427163"/>
          <p14:tracePt t="16380" x="306388" y="1401763"/>
          <p14:tracePt t="16388" x="306388" y="1385888"/>
          <p14:tracePt t="16396" x="306388" y="1360488"/>
          <p14:tracePt t="16404" x="306388" y="1317625"/>
          <p14:tracePt t="16411" x="314325" y="1292225"/>
          <p14:tracePt t="16418" x="322263" y="1257300"/>
          <p14:tracePt t="16426" x="322263" y="1231900"/>
          <p14:tracePt t="16436" x="322263" y="1198563"/>
          <p14:tracePt t="16443" x="331788" y="1163638"/>
          <p14:tracePt t="16452" x="331788" y="1147763"/>
          <p14:tracePt t="16458" x="339725" y="1112838"/>
          <p14:tracePt t="16466" x="339725" y="1079500"/>
          <p14:tracePt t="16474" x="347663" y="1062038"/>
          <p14:tracePt t="16482" x="347663" y="1036638"/>
          <p14:tracePt t="16490" x="347663" y="1003300"/>
          <p14:tracePt t="16497" x="357188" y="977900"/>
          <p14:tracePt t="16506" x="357188" y="942975"/>
          <p14:tracePt t="16513" x="357188" y="935038"/>
          <p14:tracePt t="16521" x="357188" y="909638"/>
          <p14:tracePt t="16529" x="357188" y="892175"/>
          <p14:tracePt t="16537" x="357188" y="866775"/>
          <p14:tracePt t="16545" x="357188" y="858838"/>
          <p14:tracePt t="16552" x="357188" y="849313"/>
          <p14:tracePt t="16560" x="357188" y="833438"/>
          <p14:tracePt t="16567" x="357188" y="823913"/>
          <p14:tracePt t="16575" x="357188" y="815975"/>
          <p14:tracePt t="16584" x="357188" y="798513"/>
          <p14:tracePt t="16599" x="357188" y="781050"/>
          <p14:tracePt t="16607" x="357188" y="773113"/>
          <p14:tracePt t="16623" x="347663" y="755650"/>
          <p14:tracePt t="16631" x="347663" y="747713"/>
          <p14:tracePt t="16647" x="347663" y="730250"/>
          <p14:tracePt t="16662" x="339725" y="722313"/>
          <p14:tracePt t="16709" x="331788" y="722313"/>
          <p14:tracePt t="16718" x="0" y="0"/>
        </p14:tracePtLst>
        <p14:tracePtLst>
          <p14:tracePt t="30163" x="5821363" y="2820988"/>
          <p14:tracePt t="30334" x="5838825" y="2820988"/>
          <p14:tracePt t="30342" x="5864225" y="2820988"/>
          <p14:tracePt t="30349" x="5915025" y="2838450"/>
          <p14:tracePt t="30357" x="5940425" y="2838450"/>
          <p14:tracePt t="30365" x="5991225" y="2855913"/>
          <p14:tracePt t="30374" x="6049963" y="2871788"/>
          <p14:tracePt t="30381" x="6102350" y="2881313"/>
          <p14:tracePt t="30390" x="6161088" y="2897188"/>
          <p14:tracePt t="30396" x="6194425" y="2906713"/>
          <p14:tracePt t="30404" x="6203950" y="2906713"/>
          <p14:tracePt t="30412" x="6237288" y="2914650"/>
          <p14:tracePt t="30421" x="6262688" y="2914650"/>
          <p14:tracePt t="30428" x="6305550" y="2922588"/>
          <p14:tracePt t="30436" x="6338888" y="2922588"/>
          <p14:tracePt t="30443" x="6373813" y="2922588"/>
          <p14:tracePt t="30451" x="6391275" y="2922588"/>
          <p14:tracePt t="30459" x="6432550" y="2922588"/>
          <p14:tracePt t="30467" x="6475413" y="2922588"/>
          <p14:tracePt t="30475" x="6510338" y="2922588"/>
          <p14:tracePt t="30483" x="6551613" y="2922588"/>
          <p14:tracePt t="30490" x="6594475" y="2922588"/>
          <p14:tracePt t="30498" x="6627813" y="2914650"/>
          <p14:tracePt t="30507" x="6662738" y="2906713"/>
          <p14:tracePt t="30514" x="6696075" y="2897188"/>
          <p14:tracePt t="30522" x="6721475" y="2897188"/>
          <p14:tracePt t="30530" x="6756400" y="2881313"/>
          <p14:tracePt t="30537" x="6772275" y="2863850"/>
          <p14:tracePt t="30545" x="6807200" y="2838450"/>
          <p14:tracePt t="30553" x="6824663" y="2820988"/>
          <p14:tracePt t="30561" x="6832600" y="2813050"/>
          <p14:tracePt t="30569" x="6850063" y="2795588"/>
          <p14:tracePt t="30577" x="6858000" y="2778125"/>
          <p14:tracePt t="30584" x="6875463" y="2744788"/>
          <p14:tracePt t="30592" x="6883400" y="2719388"/>
          <p14:tracePt t="30600" x="6900863" y="2676525"/>
          <p14:tracePt t="30608" x="6908800" y="2643188"/>
          <p14:tracePt t="30616" x="6926263" y="2608263"/>
          <p14:tracePt t="30624" x="6934200" y="2574925"/>
          <p14:tracePt t="30632" x="6943725" y="2541588"/>
          <p14:tracePt t="30639" x="6943725" y="2498725"/>
          <p14:tracePt t="30647" x="6951663" y="2455863"/>
          <p14:tracePt t="30656" x="6951663" y="2430463"/>
          <p14:tracePt t="30663" x="6951663" y="2379663"/>
          <p14:tracePt t="30671" x="6951663" y="2328863"/>
          <p14:tracePt t="30678" x="6934200" y="2260600"/>
          <p14:tracePt t="30686" x="6916738" y="2192338"/>
          <p14:tracePt t="30694" x="6900863" y="2174875"/>
          <p14:tracePt t="30702" x="6883400" y="2124075"/>
          <p14:tracePt t="30709" x="6840538" y="2065338"/>
          <p14:tracePt t="30718" x="6824663" y="2014538"/>
          <p14:tracePt t="30725" x="6789738" y="1979613"/>
          <p14:tracePt t="30733" x="6781800" y="1954213"/>
          <p14:tracePt t="30740" x="6756400" y="1920875"/>
          <p14:tracePt t="30749" x="6731000" y="1885950"/>
          <p14:tracePt t="30759" x="6696075" y="1844675"/>
          <p14:tracePt t="30765" x="6654800" y="1819275"/>
          <p14:tracePt t="30773" x="6619875" y="1793875"/>
          <p14:tracePt t="30780" x="6551613" y="1751013"/>
          <p14:tracePt t="30789" x="6492875" y="1716088"/>
          <p14:tracePt t="30796" x="6467475" y="1700213"/>
          <p14:tracePt t="30807" x="6424613" y="1674813"/>
          <p14:tracePt t="30812" x="6348413" y="1639888"/>
          <p14:tracePt t="30819" x="6330950" y="1639888"/>
          <p14:tracePt t="30827" x="6297613" y="1622425"/>
          <p14:tracePt t="30835" x="6229350" y="1614488"/>
          <p14:tracePt t="30843" x="6211888" y="1614488"/>
          <p14:tracePt t="30851" x="6178550" y="1614488"/>
          <p14:tracePt t="30859" x="6135688" y="1614488"/>
          <p14:tracePt t="30867" x="6110288" y="1614488"/>
          <p14:tracePt t="30875" x="6067425" y="1614488"/>
          <p14:tracePt t="30882" x="6042025" y="1614488"/>
          <p14:tracePt t="30890" x="5999163" y="1614488"/>
          <p14:tracePt t="30898" x="5922963" y="1622425"/>
          <p14:tracePt t="30906" x="5889625" y="1639888"/>
          <p14:tracePt t="30914" x="5854700" y="1649413"/>
          <p14:tracePt t="30921" x="5821363" y="1665288"/>
          <p14:tracePt t="30929" x="5761038" y="1700213"/>
          <p14:tracePt t="30940" x="5727700" y="1708150"/>
          <p14:tracePt t="30945" x="5651500" y="1751013"/>
          <p14:tracePt t="30953" x="5608638" y="1776413"/>
          <p14:tracePt t="30959" x="5565775" y="1793875"/>
          <p14:tracePt t="30968" x="5540375" y="1809750"/>
          <p14:tracePt t="30976" x="5514975" y="1827213"/>
          <p14:tracePt t="30984" x="5489575" y="1852613"/>
          <p14:tracePt t="30992" x="5481638" y="1860550"/>
          <p14:tracePt t="31000" x="5464175" y="1878013"/>
          <p14:tracePt t="31008" x="5446713" y="1885950"/>
          <p14:tracePt t="31015" x="5438775" y="1895475"/>
          <p14:tracePt t="31030" x="5430838" y="1903413"/>
          <p14:tracePt t="31055" x="5421313" y="1903413"/>
          <p14:tracePt t="31125" x="0" y="0"/>
        </p14:tracePtLst>
        <p14:tracePtLst>
          <p14:tracePt t="35029" x="6237288" y="3748088"/>
          <p14:tracePt t="35060" x="6237288" y="3756025"/>
          <p14:tracePt t="35075" x="6237288" y="3763963"/>
          <p14:tracePt t="35091" x="6237288" y="3773488"/>
          <p14:tracePt t="35114" x="6237288" y="3781425"/>
          <p14:tracePt t="35122" x="6237288" y="3790950"/>
          <p14:tracePt t="35138" x="6237288" y="3798888"/>
          <p14:tracePt t="35146" x="6237288" y="3806825"/>
          <p14:tracePt t="35154" x="6237288" y="3816350"/>
          <p14:tracePt t="35177" x="6237288" y="3824288"/>
          <p14:tracePt t="35186" x="6246813" y="3832225"/>
          <p14:tracePt t="35208" x="6262688" y="3841750"/>
          <p14:tracePt t="35217" x="6272213" y="3849688"/>
          <p14:tracePt t="35224" x="6280150" y="3857625"/>
          <p14:tracePt t="35232" x="6305550" y="3857625"/>
          <p14:tracePt t="35240" x="6313488" y="3857625"/>
          <p14:tracePt t="35248" x="6330950" y="3857625"/>
          <p14:tracePt t="35255" x="6348413" y="3857625"/>
          <p14:tracePt t="35264" x="6356350" y="3857625"/>
          <p14:tracePt t="35271" x="6365875" y="3857625"/>
          <p14:tracePt t="35279" x="6373813" y="3841750"/>
          <p14:tracePt t="35287" x="6391275" y="3824288"/>
          <p14:tracePt t="35295" x="6399213" y="3824288"/>
          <p14:tracePt t="35302" x="6407150" y="3806825"/>
          <p14:tracePt t="35310" x="6424613" y="3773488"/>
          <p14:tracePt t="35319" x="6432550" y="3748088"/>
          <p14:tracePt t="35326" x="6442075" y="3705225"/>
          <p14:tracePt t="35336" x="6457950" y="3671888"/>
          <p14:tracePt t="35341" x="6467475" y="3636963"/>
          <p14:tracePt t="35349" x="6475413" y="3611563"/>
          <p14:tracePt t="35357" x="6483350" y="3578225"/>
          <p14:tracePt t="35365" x="6492875" y="3552825"/>
          <p14:tracePt t="35373" x="6510338" y="3527425"/>
          <p14:tracePt t="35381" x="6526213" y="3502025"/>
          <p14:tracePt t="35389" x="6543675" y="3459163"/>
          <p14:tracePt t="35397" x="6561138" y="3424238"/>
          <p14:tracePt t="35404" x="6577013" y="3373438"/>
          <p14:tracePt t="35411" x="6602413" y="3314700"/>
          <p14:tracePt t="35420" x="6619875" y="3263900"/>
          <p14:tracePt t="35428" x="6627813" y="3228975"/>
          <p14:tracePt t="35436" x="6637338" y="3195638"/>
          <p14:tracePt t="35443" x="6645275" y="3152775"/>
          <p14:tracePt t="35452" x="6654800" y="3094038"/>
          <p14:tracePt t="35459" x="6662738" y="3059113"/>
          <p14:tracePt t="35468" x="6662738" y="3016250"/>
          <p14:tracePt t="35475" x="6662738" y="2982913"/>
          <p14:tracePt t="35483" x="6662738" y="2965450"/>
          <p14:tracePt t="35491" x="6662738" y="2940050"/>
          <p14:tracePt t="35498" x="6662738" y="2914650"/>
          <p14:tracePt t="35506" x="6662738" y="2906713"/>
          <p14:tracePt t="35514" x="6662738" y="2881313"/>
          <p14:tracePt t="35522" x="6662738" y="2871788"/>
          <p14:tracePt t="35530" x="6662738" y="2863850"/>
          <p14:tracePt t="35538" x="6662738" y="2846388"/>
          <p14:tracePt t="35545" x="6662738" y="2830513"/>
          <p14:tracePt t="35561" x="6662738" y="2820988"/>
          <p14:tracePt t="35569" x="6662738" y="2813050"/>
          <p14:tracePt t="35585" x="6662738" y="2795588"/>
          <p14:tracePt t="35591" x="6662738" y="2787650"/>
          <p14:tracePt t="35607" x="6654800" y="2778125"/>
          <p14:tracePt t="35749" x="0" y="0"/>
        </p14:tracePtLst>
        <p14:tracePtLst>
          <p14:tracePt t="37020" x="3552825" y="4351338"/>
          <p14:tracePt t="37058" x="3543300" y="4351338"/>
          <p14:tracePt t="37066" x="3535363" y="4351338"/>
          <p14:tracePt t="37073" x="3527425" y="4351338"/>
          <p14:tracePt t="37081" x="3517900" y="4341813"/>
          <p14:tracePt t="37089" x="3509963" y="4341813"/>
          <p14:tracePt t="37097" x="3492500" y="4333875"/>
          <p14:tracePt t="37105" x="3484563" y="4325938"/>
          <p14:tracePt t="37113" x="3459163" y="4316413"/>
          <p14:tracePt t="37121" x="3441700" y="4316413"/>
          <p14:tracePt t="37129" x="3416300" y="4308475"/>
          <p14:tracePt t="37136" x="3398838" y="4300538"/>
          <p14:tracePt t="37144" x="3373438" y="4283075"/>
          <p14:tracePt t="37152" x="3355975" y="4283075"/>
          <p14:tracePt t="37159" x="3330575" y="4265613"/>
          <p14:tracePt t="37168" x="3322638" y="4257675"/>
          <p14:tracePt t="37175" x="3305175" y="4257675"/>
          <p14:tracePt t="37184" x="3289300" y="4249738"/>
          <p14:tracePt t="37201" x="3271838" y="4240213"/>
          <p14:tracePt t="37207" x="3271838" y="4232275"/>
          <p14:tracePt t="37215" x="3263900" y="4224338"/>
          <p14:tracePt t="37223" x="3263900" y="4214813"/>
          <p14:tracePt t="37230" x="3254375" y="4214813"/>
          <p14:tracePt t="37238" x="3254375" y="4206875"/>
          <p14:tracePt t="37246" x="3254375" y="4197350"/>
          <p14:tracePt t="37262" x="3254375" y="4189413"/>
          <p14:tracePt t="37271" x="3254375" y="4171950"/>
          <p14:tracePt t="37277" x="3254375" y="4164013"/>
          <p14:tracePt t="37285" x="3254375" y="4156075"/>
          <p14:tracePt t="37293" x="3254375" y="4138613"/>
          <p14:tracePt t="37301" x="3263900" y="4130675"/>
          <p14:tracePt t="37309" x="3271838" y="4105275"/>
          <p14:tracePt t="37318" x="3279775" y="4087813"/>
          <p14:tracePt t="37324" x="3289300" y="4079875"/>
          <p14:tracePt t="37332" x="3297238" y="4062413"/>
          <p14:tracePt t="37340" x="3305175" y="4044950"/>
          <p14:tracePt t="37348" x="3305175" y="4037013"/>
          <p14:tracePt t="37356" x="3314700" y="4027488"/>
          <p14:tracePt t="37364" x="3322638" y="4011613"/>
          <p14:tracePt t="37372" x="3330575" y="4002088"/>
          <p14:tracePt t="37379" x="3340100" y="4002088"/>
          <p14:tracePt t="37387" x="3348038" y="3994150"/>
          <p14:tracePt t="37395" x="3365500" y="3986213"/>
          <p14:tracePt t="37403" x="3382963" y="3976688"/>
          <p14:tracePt t="37411" x="3408363" y="3968750"/>
          <p14:tracePt t="37419" x="3424238" y="3968750"/>
          <p14:tracePt t="37426" x="3433763" y="3968750"/>
          <p14:tracePt t="37434" x="3459163" y="3960813"/>
          <p14:tracePt t="37442" x="3475038" y="3951288"/>
          <p14:tracePt t="37449" x="3502025" y="3951288"/>
          <p14:tracePt t="37458" x="3509963" y="3943350"/>
          <p14:tracePt t="37465" x="3535363" y="3935413"/>
          <p14:tracePt t="37473" x="3560763" y="3925888"/>
          <p14:tracePt t="37481" x="3578225" y="3917950"/>
          <p14:tracePt t="37489" x="3594100" y="3908425"/>
          <p14:tracePt t="37497" x="3619500" y="3900488"/>
          <p14:tracePt t="37505" x="3646488" y="3900488"/>
          <p14:tracePt t="37513" x="3671888" y="3892550"/>
          <p14:tracePt t="37520" x="3705225" y="3883025"/>
          <p14:tracePt t="37528" x="3738563" y="3883025"/>
          <p14:tracePt t="37536" x="3781425" y="3875088"/>
          <p14:tracePt t="37544" x="3824288" y="3875088"/>
          <p14:tracePt t="37552" x="3857625" y="3875088"/>
          <p14:tracePt t="37560" x="3900488" y="3875088"/>
          <p14:tracePt t="37567" x="3925888" y="3875088"/>
          <p14:tracePt t="37575" x="3943350" y="3875088"/>
          <p14:tracePt t="37583" x="3968750" y="3875088"/>
          <p14:tracePt t="37591" x="3986213" y="3875088"/>
          <p14:tracePt t="37599" x="4002088" y="3875088"/>
          <p14:tracePt t="37606" x="4027488" y="3875088"/>
          <p14:tracePt t="37614" x="4044950" y="3867150"/>
          <p14:tracePt t="37622" x="4062413" y="3867150"/>
          <p14:tracePt t="37630" x="4087813" y="3867150"/>
          <p14:tracePt t="37638" x="4105275" y="3867150"/>
          <p14:tracePt t="37646" x="4121150" y="3867150"/>
          <p14:tracePt t="37654" x="4146550" y="3867150"/>
          <p14:tracePt t="37661" x="4181475" y="3867150"/>
          <p14:tracePt t="37669" x="4197350" y="3867150"/>
          <p14:tracePt t="37677" x="4240213" y="3867150"/>
          <p14:tracePt t="37685" x="4275138" y="3867150"/>
          <p14:tracePt t="37693" x="4308475" y="3867150"/>
          <p14:tracePt t="37700" x="4351338" y="3867150"/>
          <p14:tracePt t="37708" x="4410075" y="3867150"/>
          <p14:tracePt t="37716" x="4452938" y="3867150"/>
          <p14:tracePt t="37724" x="4470400" y="3867150"/>
          <p14:tracePt t="37733" x="4503738" y="3867150"/>
          <p14:tracePt t="37740" x="4538663" y="3867150"/>
          <p14:tracePt t="37748" x="4564063" y="3867150"/>
          <p14:tracePt t="37756" x="4579938" y="3867150"/>
          <p14:tracePt t="37763" x="4614863" y="3867150"/>
          <p14:tracePt t="37771" x="4648200" y="3867150"/>
          <p14:tracePt t="37779" x="4673600" y="3867150"/>
          <p14:tracePt t="37787" x="4699000" y="3875088"/>
          <p14:tracePt t="37795" x="4749800" y="3875088"/>
          <p14:tracePt t="37803" x="4775200" y="3875088"/>
          <p14:tracePt t="37810" x="4810125" y="3883025"/>
          <p14:tracePt t="37818" x="4843463" y="3883025"/>
          <p14:tracePt t="37826" x="4868863" y="3883025"/>
          <p14:tracePt t="37834" x="4894263" y="3883025"/>
          <p14:tracePt t="37842" x="4929188" y="3892550"/>
          <p14:tracePt t="37849" x="4954588" y="3892550"/>
          <p14:tracePt t="37857" x="4987925" y="3892550"/>
          <p14:tracePt t="37865" x="5013325" y="3892550"/>
          <p14:tracePt t="37873" x="5048250" y="3892550"/>
          <p14:tracePt t="37881" x="5081588" y="3892550"/>
          <p14:tracePt t="37889" x="5124450" y="3892550"/>
          <p14:tracePt t="37896" x="5167313" y="3892550"/>
          <p14:tracePt t="37904" x="5200650" y="3900488"/>
          <p14:tracePt t="37912" x="5260975" y="3900488"/>
          <p14:tracePt t="37920" x="5302250" y="3900488"/>
          <p14:tracePt t="37928" x="5345113" y="3900488"/>
          <p14:tracePt t="37936" x="5387975" y="3900488"/>
          <p14:tracePt t="37951" x="5472113" y="3900488"/>
          <p14:tracePt t="37959" x="5514975" y="3900488"/>
          <p14:tracePt t="37967" x="5575300" y="3900488"/>
          <p14:tracePt t="37975" x="5626100" y="3908425"/>
          <p14:tracePt t="37983" x="5668963" y="3908425"/>
          <p14:tracePt t="37991" x="5702300" y="3908425"/>
          <p14:tracePt t="37999" x="5745163" y="3917950"/>
          <p14:tracePt t="38005" x="5803900" y="3917950"/>
          <p14:tracePt t="38015" x="5829300" y="3917950"/>
          <p14:tracePt t="38022" x="5872163" y="3917950"/>
          <p14:tracePt t="38030" x="5915025" y="3917950"/>
          <p14:tracePt t="38038" x="5948363" y="3917950"/>
          <p14:tracePt t="38045" x="5973763" y="3917950"/>
          <p14:tracePt t="38053" x="6008688" y="3917950"/>
          <p14:tracePt t="38061" x="6049963" y="3917950"/>
          <p14:tracePt t="38069" x="6092825" y="3917950"/>
          <p14:tracePt t="38077" x="6110288" y="3917950"/>
          <p14:tracePt t="38084" x="6143625" y="3917950"/>
          <p14:tracePt t="38092" x="6169025" y="3917950"/>
          <p14:tracePt t="38100" x="6203950" y="3917950"/>
          <p14:tracePt t="38108" x="6221413" y="3917950"/>
          <p14:tracePt t="38116" x="6246813" y="3917950"/>
          <p14:tracePt t="38124" x="6272213" y="3917950"/>
          <p14:tracePt t="38132" x="6288088" y="3917950"/>
          <p14:tracePt t="38139" x="6313488" y="3917950"/>
          <p14:tracePt t="38147" x="6338888" y="3917950"/>
          <p14:tracePt t="38155" x="6365875" y="3917950"/>
          <p14:tracePt t="38163" x="6391275" y="3917950"/>
          <p14:tracePt t="38171" x="6416675" y="3917950"/>
          <p14:tracePt t="38179" x="6432550" y="3917950"/>
          <p14:tracePt t="38186" x="6475413" y="3917950"/>
          <p14:tracePt t="38194" x="6518275" y="3917950"/>
          <p14:tracePt t="38202" x="6569075" y="3917950"/>
          <p14:tracePt t="38210" x="6611938" y="3935413"/>
          <p14:tracePt t="38218" x="6654800" y="3935413"/>
          <p14:tracePt t="38226" x="6713538" y="3943350"/>
          <p14:tracePt t="38233" x="6731000" y="3943350"/>
          <p14:tracePt t="38240" x="6746875" y="3943350"/>
          <p14:tracePt t="38249" x="6764338" y="3943350"/>
          <p14:tracePt t="38256" x="6772275" y="3943350"/>
          <p14:tracePt t="38273" x="6781800" y="3943350"/>
          <p14:tracePt t="38296" x="6789738" y="3943350"/>
          <p14:tracePt t="38312" x="6799263" y="3943350"/>
          <p14:tracePt t="38320" x="6807200" y="3943350"/>
          <p14:tracePt t="38329" x="6824663" y="3943350"/>
          <p14:tracePt t="38335" x="6840538" y="3951288"/>
          <p14:tracePt t="38343" x="6865938" y="3960813"/>
          <p14:tracePt t="38352" x="6891338" y="3968750"/>
          <p14:tracePt t="38359" x="6908800" y="3976688"/>
          <p14:tracePt t="38368" x="6926263" y="3976688"/>
          <p14:tracePt t="38375" x="6951663" y="3986213"/>
          <p14:tracePt t="38382" x="6969125" y="3994150"/>
          <p14:tracePt t="38390" x="6977063" y="3994150"/>
          <p14:tracePt t="38400" x="6985000" y="3994150"/>
          <p14:tracePt t="38406" x="6994525" y="3994150"/>
          <p14:tracePt t="38422" x="7002463" y="3994150"/>
          <p14:tracePt t="38437" x="7010400" y="3994150"/>
          <p14:tracePt t="38461" x="7019925" y="3994150"/>
          <p14:tracePt t="38469" x="7035800" y="3994150"/>
          <p14:tracePt t="38484" x="7053263" y="3994150"/>
          <p14:tracePt t="38492" x="7061200" y="3994150"/>
          <p14:tracePt t="38500" x="7070725" y="3994150"/>
          <p14:tracePt t="38508" x="7078663" y="3994150"/>
          <p14:tracePt t="38516" x="7088188" y="3994150"/>
          <p14:tracePt t="38547" x="7096125" y="3994150"/>
          <p14:tracePt t="38563" x="7104063" y="3994150"/>
          <p14:tracePt t="38586" x="7113588" y="3994150"/>
          <p14:tracePt t="38602" x="7121525" y="3994150"/>
          <p14:tracePt t="38618" x="7129463" y="3994150"/>
          <p14:tracePt t="38672" x="7138988" y="3994150"/>
          <p14:tracePt t="38743" x="7146925" y="3994150"/>
          <p14:tracePt t="38876" x="0" y="0"/>
        </p14:tracePtLst>
        <p14:tracePtLst>
          <p14:tracePt t="42538" x="5157788" y="4394200"/>
          <p14:tracePt t="42583" x="5167313" y="4394200"/>
          <p14:tracePt t="42591" x="5175250" y="4394200"/>
          <p14:tracePt t="42599" x="5175250" y="4402138"/>
          <p14:tracePt t="42607" x="5192713" y="4402138"/>
          <p14:tracePt t="42614" x="5208588" y="4410075"/>
          <p14:tracePt t="42622" x="5218113" y="4410075"/>
          <p14:tracePt t="42630" x="5235575" y="4410075"/>
          <p14:tracePt t="42638" x="5251450" y="4419600"/>
          <p14:tracePt t="42647" x="5260975" y="4419600"/>
          <p14:tracePt t="42654" x="5276850" y="4419600"/>
          <p14:tracePt t="42662" x="5286375" y="4419600"/>
          <p14:tracePt t="42669" x="5311775" y="4419600"/>
          <p14:tracePt t="42677" x="5337175" y="4427538"/>
          <p14:tracePt t="42685" x="5345113" y="4427538"/>
          <p14:tracePt t="42694" x="5380038" y="4427538"/>
          <p14:tracePt t="42701" x="5413375" y="4427538"/>
          <p14:tracePt t="42709" x="5456238" y="4435475"/>
          <p14:tracePt t="42716" x="5489575" y="4435475"/>
          <p14:tracePt t="42724" x="5524500" y="4435475"/>
          <p14:tracePt t="42732" x="5565775" y="4435475"/>
          <p14:tracePt t="42740" x="5583238" y="4435475"/>
          <p14:tracePt t="42748" x="5616575" y="4435475"/>
          <p14:tracePt t="42756" x="5634038" y="4435475"/>
          <p14:tracePt t="42763" x="5651500" y="4435475"/>
          <p14:tracePt t="42771" x="5668963" y="4435475"/>
          <p14:tracePt t="42779" x="5694363" y="4427538"/>
          <p14:tracePt t="42787" x="5702300" y="4427538"/>
          <p14:tracePt t="42794" x="5710238" y="4410075"/>
          <p14:tracePt t="42802" x="5727700" y="4402138"/>
          <p14:tracePt t="42810" x="5735638" y="4384675"/>
          <p14:tracePt t="42818" x="5745163" y="4384675"/>
          <p14:tracePt t="42826" x="5761038" y="4359275"/>
          <p14:tracePt t="42834" x="5770563" y="4341813"/>
          <p14:tracePt t="42842" x="5778500" y="4325938"/>
          <p14:tracePt t="42849" x="5788025" y="4316413"/>
          <p14:tracePt t="42857" x="5795963" y="4300538"/>
          <p14:tracePt t="42865" x="5803900" y="4275138"/>
          <p14:tracePt t="42873" x="5803900" y="4265613"/>
          <p14:tracePt t="42881" x="5813425" y="4240213"/>
          <p14:tracePt t="42889" x="5813425" y="4214813"/>
          <p14:tracePt t="42897" x="5813425" y="4206875"/>
          <p14:tracePt t="42904" x="5813425" y="4189413"/>
          <p14:tracePt t="42912" x="5813425" y="4171950"/>
          <p14:tracePt t="42920" x="5813425" y="4156075"/>
          <p14:tracePt t="42928" x="5813425" y="4138613"/>
          <p14:tracePt t="42946" x="5803900" y="4130675"/>
          <p14:tracePt t="42951" x="5795963" y="4113213"/>
          <p14:tracePt t="42958" x="5788025" y="4095750"/>
          <p14:tracePt t="42967" x="5770563" y="4087813"/>
          <p14:tracePt t="42975" x="5761038" y="4079875"/>
          <p14:tracePt t="42983" x="5753100" y="4070350"/>
          <p14:tracePt t="42991" x="5745163" y="4062413"/>
          <p14:tracePt t="42997" x="5727700" y="4052888"/>
          <p14:tracePt t="43006" x="5710238" y="4052888"/>
          <p14:tracePt t="43014" x="5694363" y="4037013"/>
          <p14:tracePt t="43022" x="5659438" y="4019550"/>
          <p14:tracePt t="43030" x="5634038" y="4011613"/>
          <p14:tracePt t="43038" x="5600700" y="4002088"/>
          <p14:tracePt t="43045" x="5583238" y="3994150"/>
          <p14:tracePt t="43053" x="5549900" y="3986213"/>
          <p14:tracePt t="43062" x="5532438" y="3968750"/>
          <p14:tracePt t="43069" x="5507038" y="3968750"/>
          <p14:tracePt t="43078" x="5489575" y="3960813"/>
          <p14:tracePt t="43084" x="5481638" y="3960813"/>
          <p14:tracePt t="43092" x="5472113" y="3960813"/>
          <p14:tracePt t="43100" x="5456238" y="3960813"/>
          <p14:tracePt t="43116" x="5446713" y="3960813"/>
          <p14:tracePt t="43124" x="5438775" y="3960813"/>
          <p14:tracePt t="43139" x="5430838" y="3968750"/>
          <p14:tracePt t="43147" x="5421313" y="3968750"/>
          <p14:tracePt t="43155" x="5413375" y="3968750"/>
          <p14:tracePt t="43179" x="5405438" y="3968750"/>
          <p14:tracePt t="43186" x="5395913" y="3976688"/>
          <p14:tracePt t="43273" x="0" y="0"/>
        </p14:tracePtLst>
        <p14:tracePtLst>
          <p14:tracePt t="48658" x="2881313" y="4291013"/>
          <p14:tracePt t="48751" x="2871788" y="4291013"/>
          <p14:tracePt t="48767" x="2855913" y="4291013"/>
          <p14:tracePt t="48774" x="2830513" y="4291013"/>
          <p14:tracePt t="48782" x="2813050" y="4291013"/>
          <p14:tracePt t="48791" x="2778125" y="4283075"/>
          <p14:tracePt t="48798" x="2762250" y="4283075"/>
          <p14:tracePt t="48806" x="2736850" y="4275138"/>
          <p14:tracePt t="48813" x="2719388" y="4275138"/>
          <p14:tracePt t="48821" x="2701925" y="4265613"/>
          <p14:tracePt t="48829" x="2686050" y="4265613"/>
          <p14:tracePt t="48837" x="2676525" y="4265613"/>
          <p14:tracePt t="48845" x="2660650" y="4265613"/>
          <p14:tracePt t="48853" x="2651125" y="4265613"/>
          <p14:tracePt t="48860" x="2643188" y="4265613"/>
          <p14:tracePt t="48868" x="2633663" y="4265613"/>
          <p14:tracePt t="48876" x="2625725" y="4265613"/>
          <p14:tracePt t="48892" x="2608263" y="4275138"/>
          <p14:tracePt t="48900" x="2582863" y="4291013"/>
          <p14:tracePt t="48907" x="2549525" y="4316413"/>
          <p14:tracePt t="48915" x="2524125" y="4333875"/>
          <p14:tracePt t="48923" x="2506663" y="4351338"/>
          <p14:tracePt t="48942" x="2463800" y="4384675"/>
          <p14:tracePt t="48957" x="2422525" y="4470400"/>
          <p14:tracePt t="48962" x="2413000" y="4521200"/>
          <p14:tracePt t="48970" x="2387600" y="4564063"/>
          <p14:tracePt t="48978" x="2379663" y="4597400"/>
          <p14:tracePt t="48986" x="2379663" y="4640263"/>
          <p14:tracePt t="48994" x="2379663" y="4673600"/>
          <p14:tracePt t="49002" x="2379663" y="4699000"/>
          <p14:tracePt t="49009" x="2387600" y="4716463"/>
          <p14:tracePt t="49017" x="2413000" y="4749800"/>
          <p14:tracePt t="49025" x="2438400" y="4767263"/>
          <p14:tracePt t="49033" x="2455863" y="4775200"/>
          <p14:tracePt t="49041" x="2506663" y="4792663"/>
          <p14:tracePt t="49049" x="2532063" y="4810125"/>
          <p14:tracePt t="49056" x="2574925" y="4818063"/>
          <p14:tracePt t="49064" x="2600325" y="4827588"/>
          <p14:tracePt t="49073" x="2633663" y="4827588"/>
          <p14:tracePt t="49080" x="2668588" y="4827588"/>
          <p14:tracePt t="49089" x="2686050" y="4835525"/>
          <p14:tracePt t="49096" x="2719388" y="4835525"/>
          <p14:tracePt t="49103" x="2752725" y="4835525"/>
          <p14:tracePt t="49111" x="2795588" y="4835525"/>
          <p14:tracePt t="49119" x="2838450" y="4835525"/>
          <p14:tracePt t="49127" x="2871788" y="4835525"/>
          <p14:tracePt t="49135" x="2940050" y="4827588"/>
          <p14:tracePt t="49143" x="2982913" y="4818063"/>
          <p14:tracePt t="49150" x="3016250" y="4810125"/>
          <p14:tracePt t="49158" x="3059113" y="4802188"/>
          <p14:tracePt t="49166" x="3101975" y="4784725"/>
          <p14:tracePt t="49173" x="3135313" y="4767263"/>
          <p14:tracePt t="49182" x="3170238" y="4749800"/>
          <p14:tracePt t="49189" x="3203575" y="4716463"/>
          <p14:tracePt t="49198" x="3238500" y="4699000"/>
          <p14:tracePt t="49207" x="3263900" y="4673600"/>
          <p14:tracePt t="49213" x="3289300" y="4657725"/>
          <p14:tracePt t="49221" x="3314700" y="4630738"/>
          <p14:tracePt t="49229" x="3340100" y="4589463"/>
          <p14:tracePt t="49237" x="3365500" y="4564063"/>
          <p14:tracePt t="49244" x="3398838" y="4503738"/>
          <p14:tracePt t="49252" x="3408363" y="4478338"/>
          <p14:tracePt t="49259" x="3424238" y="4445000"/>
          <p14:tracePt t="49268" x="3433763" y="4402138"/>
          <p14:tracePt t="49276" x="3433763" y="4368800"/>
          <p14:tracePt t="49284" x="3433763" y="4333875"/>
          <p14:tracePt t="49292" x="3433763" y="4316413"/>
          <p14:tracePt t="49299" x="3433763" y="4283075"/>
          <p14:tracePt t="49307" x="3433763" y="4257675"/>
          <p14:tracePt t="49316" x="3433763" y="4224338"/>
          <p14:tracePt t="49323" x="3416300" y="4206875"/>
          <p14:tracePt t="49331" x="3398838" y="4171950"/>
          <p14:tracePt t="49340" x="3382963" y="4146550"/>
          <p14:tracePt t="49346" x="3355975" y="4121150"/>
          <p14:tracePt t="49354" x="3348038" y="4113213"/>
          <p14:tracePt t="49362" x="3322638" y="4105275"/>
          <p14:tracePt t="49370" x="3297238" y="4087813"/>
          <p14:tracePt t="49377" x="3279775" y="4070350"/>
          <p14:tracePt t="49385" x="3263900" y="4062413"/>
          <p14:tracePt t="49393" x="3238500" y="4052888"/>
          <p14:tracePt t="49401" x="3203575" y="4044950"/>
          <p14:tracePt t="49409" x="3170238" y="4037013"/>
          <p14:tracePt t="49417" x="3152775" y="4037013"/>
          <p14:tracePt t="49425" x="3119438" y="4037013"/>
          <p14:tracePt t="49433" x="3094038" y="4037013"/>
          <p14:tracePt t="49440" x="3067050" y="4037013"/>
          <p14:tracePt t="49448" x="3041650" y="4037013"/>
          <p14:tracePt t="49456" x="3016250" y="4037013"/>
          <p14:tracePt t="49464" x="2990850" y="4037013"/>
          <p14:tracePt t="49473" x="2982913" y="4037013"/>
          <p14:tracePt t="49480" x="2957513" y="4037013"/>
          <p14:tracePt t="49490" x="2940050" y="4044950"/>
          <p14:tracePt t="49495" x="2932113" y="4044950"/>
          <p14:tracePt t="49503" x="2914650" y="4052888"/>
          <p14:tracePt t="49511" x="2906713" y="4052888"/>
          <p14:tracePt t="49519" x="2897188" y="4062413"/>
          <p14:tracePt t="49535" x="2881313" y="4062413"/>
          <p14:tracePt t="49542" x="2871788" y="4070350"/>
          <p14:tracePt t="49550" x="2863850" y="4070350"/>
          <p14:tracePt t="49558" x="2855913" y="4070350"/>
          <p14:tracePt t="49574" x="2846388" y="4070350"/>
          <p14:tracePt t="49582" x="2846388" y="4079875"/>
          <p14:tracePt t="49621" x="0" y="0"/>
        </p14:tracePtLst>
        <p14:tracePtLst>
          <p14:tracePt t="56174" x="6450013" y="5668963"/>
          <p14:tracePt t="56266" x="6457950" y="5668963"/>
          <p14:tracePt t="56275" x="6457950" y="5676900"/>
          <p14:tracePt t="56290" x="6467475" y="5684838"/>
          <p14:tracePt t="56298" x="6475413" y="5694363"/>
          <p14:tracePt t="56322" x="6483350" y="5694363"/>
          <p14:tracePt t="56330" x="6500813" y="5702300"/>
          <p14:tracePt t="56337" x="6510338" y="5710238"/>
          <p14:tracePt t="56345" x="6535738" y="5710238"/>
          <p14:tracePt t="56353" x="6551613" y="5719763"/>
          <p14:tracePt t="56362" x="6577013" y="5727700"/>
          <p14:tracePt t="56369" x="6602413" y="5735638"/>
          <p14:tracePt t="56377" x="6627813" y="5745163"/>
          <p14:tracePt t="56385" x="6654800" y="5745163"/>
          <p14:tracePt t="56392" x="6670675" y="5745163"/>
          <p14:tracePt t="56400" x="6688138" y="5745163"/>
          <p14:tracePt t="56409" x="6705600" y="5745163"/>
          <p14:tracePt t="56417" x="6713538" y="5745163"/>
          <p14:tracePt t="56424" x="6731000" y="5745163"/>
          <p14:tracePt t="56434" x="6738938" y="5745163"/>
          <p14:tracePt t="56439" x="6746875" y="5745163"/>
          <p14:tracePt t="56447" x="6756400" y="5745163"/>
          <p14:tracePt t="56455" x="6764338" y="5745163"/>
          <p14:tracePt t="56463" x="6781800" y="5745163"/>
          <p14:tracePt t="56471" x="6807200" y="5745163"/>
          <p14:tracePt t="56479" x="6824663" y="5745163"/>
          <p14:tracePt t="56486" x="6850063" y="5745163"/>
          <p14:tracePt t="56494" x="6858000" y="5745163"/>
          <p14:tracePt t="56502" x="6865938" y="5745163"/>
          <p14:tracePt t="56510" x="6883400" y="5745163"/>
          <p14:tracePt t="56518" x="6891338" y="5745163"/>
          <p14:tracePt t="56525" x="6900863" y="5735638"/>
          <p14:tracePt t="56533" x="6916738" y="5735638"/>
          <p14:tracePt t="56541" x="6926263" y="5727700"/>
          <p14:tracePt t="56549" x="6926263" y="5719763"/>
          <p14:tracePt t="56557" x="6934200" y="5719763"/>
          <p14:tracePt t="56567" x="6951663" y="5719763"/>
          <p14:tracePt t="56573" x="6951663" y="5710238"/>
          <p14:tracePt t="56580" x="6969125" y="5702300"/>
          <p14:tracePt t="56588" x="6985000" y="5694363"/>
          <p14:tracePt t="56596" x="6994525" y="5684838"/>
          <p14:tracePt t="56604" x="7010400" y="5676900"/>
          <p14:tracePt t="56612" x="7035800" y="5668963"/>
          <p14:tracePt t="56620" x="7070725" y="5651500"/>
          <p14:tracePt t="56628" x="7088188" y="5634038"/>
          <p14:tracePt t="56635" x="7096125" y="5626100"/>
          <p14:tracePt t="56643" x="7113588" y="5608638"/>
          <p14:tracePt t="56652" x="7129463" y="5600700"/>
          <p14:tracePt t="56666" x="7138988" y="5591175"/>
          <p14:tracePt t="56674" x="7146925" y="5583238"/>
          <p14:tracePt t="56683" x="7154863" y="5575300"/>
          <p14:tracePt t="56690" x="7154863" y="5565775"/>
          <p14:tracePt t="56700" x="7164388" y="5557838"/>
          <p14:tracePt t="56714" x="7172325" y="5549900"/>
          <p14:tracePt t="56721" x="7180263" y="5540375"/>
          <p14:tracePt t="56729" x="7180263" y="5532438"/>
          <p14:tracePt t="56737" x="7180263" y="5524500"/>
          <p14:tracePt t="56745" x="7180263" y="5507038"/>
          <p14:tracePt t="56761" x="7180263" y="5497513"/>
          <p14:tracePt t="56769" x="7180263" y="5481638"/>
          <p14:tracePt t="56775" x="7172325" y="5481638"/>
          <p14:tracePt t="56783" x="7164388" y="5472113"/>
          <p14:tracePt t="56792" x="7154863" y="5456238"/>
          <p14:tracePt t="56800" x="7146925" y="5446713"/>
          <p14:tracePt t="56808" x="7129463" y="5438775"/>
          <p14:tracePt t="56817" x="7121525" y="5430838"/>
          <p14:tracePt t="56823" x="7121525" y="5421313"/>
          <p14:tracePt t="56831" x="7113588" y="5421313"/>
          <p14:tracePt t="56839" x="7104063" y="5421313"/>
          <p14:tracePt t="56855" x="7096125" y="5421313"/>
          <p14:tracePt t="56862" x="7088188" y="5413375"/>
          <p14:tracePt t="56878" x="7078663" y="5405438"/>
          <p14:tracePt t="56886" x="7070725" y="5405438"/>
          <p14:tracePt t="56894" x="7061200" y="5405438"/>
          <p14:tracePt t="56902" x="7045325" y="5405438"/>
          <p14:tracePt t="56910" x="7035800" y="5405438"/>
          <p14:tracePt t="56917" x="7027863" y="5405438"/>
          <p14:tracePt t="56925" x="7010400" y="5395913"/>
          <p14:tracePt t="56933" x="6994525" y="5395913"/>
          <p14:tracePt t="56941" x="6985000" y="5395913"/>
          <p14:tracePt t="56949" x="6969125" y="5395913"/>
          <p14:tracePt t="56957" x="6951663" y="5395913"/>
          <p14:tracePt t="56964" x="6934200" y="5395913"/>
          <p14:tracePt t="56972" x="6926263" y="5395913"/>
          <p14:tracePt t="56980" x="6916738" y="5395913"/>
          <p14:tracePt t="56988" x="6900863" y="5395913"/>
          <p14:tracePt t="56996" x="6891338" y="5395913"/>
          <p14:tracePt t="57004" x="6865938" y="5395913"/>
          <p14:tracePt t="57011" x="6850063" y="5395913"/>
          <p14:tracePt t="57019" x="6832600" y="5395913"/>
          <p14:tracePt t="57027" x="6807200" y="5395913"/>
          <p14:tracePt t="57035" x="6781800" y="5405438"/>
          <p14:tracePt t="57043" x="6756400" y="5413375"/>
          <p14:tracePt t="57051" x="6731000" y="5430838"/>
          <p14:tracePt t="57058" x="6713538" y="5438775"/>
          <p14:tracePt t="57066" x="6688138" y="5446713"/>
          <p14:tracePt t="57074" x="6662738" y="5464175"/>
          <p14:tracePt t="57082" x="6645275" y="5472113"/>
          <p14:tracePt t="57090" x="6627813" y="5489575"/>
          <p14:tracePt t="57100" x="6611938" y="5497513"/>
          <p14:tracePt t="57106" x="6602413" y="5507038"/>
          <p14:tracePt t="57113" x="6594475" y="5514975"/>
          <p14:tracePt t="57121" x="6594475" y="5524500"/>
          <p14:tracePt t="57130" x="6577013" y="5532438"/>
          <p14:tracePt t="57137" x="6577013" y="5540375"/>
          <p14:tracePt t="57145" x="6569075" y="5549900"/>
          <p14:tracePt t="57152" x="6561138" y="5557838"/>
          <p14:tracePt t="57168" x="6561138" y="5575300"/>
          <p14:tracePt t="57184" x="6551613" y="5591175"/>
          <p14:tracePt t="57192" x="6543675" y="5600700"/>
          <p14:tracePt t="57199" x="6543675" y="5608638"/>
          <p14:tracePt t="57207" x="6543675" y="5626100"/>
          <p14:tracePt t="57215" x="6543675" y="5634038"/>
          <p14:tracePt t="57223" x="6543675" y="5651500"/>
          <p14:tracePt t="57231" x="6543675" y="5659438"/>
          <p14:tracePt t="57239" x="6543675" y="5668963"/>
          <p14:tracePt t="57247" x="6543675" y="5676900"/>
          <p14:tracePt t="57254" x="6543675" y="5684838"/>
          <p14:tracePt t="57270" x="6543675" y="5694363"/>
          <p14:tracePt t="57294" x="6551613" y="5702300"/>
          <p14:tracePt t="57317" x="6561138" y="5702300"/>
          <p14:tracePt t="57325" x="6561138" y="5710238"/>
          <p14:tracePt t="57333" x="6569075" y="5710238"/>
          <p14:tracePt t="57341" x="6569075" y="5719763"/>
          <p14:tracePt t="57349" x="6577013" y="5719763"/>
          <p14:tracePt t="57356" x="6577013" y="5727700"/>
          <p14:tracePt t="57380" x="6586538" y="5727700"/>
          <p14:tracePt t="57420"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00363A-2CF4-2542-AE9F-539AAEB41A6F}"/>
              </a:ext>
            </a:extLst>
          </p:cNvPr>
          <p:cNvSpPr/>
          <p:nvPr/>
        </p:nvSpPr>
        <p:spPr>
          <a:xfrm>
            <a:off x="3132487" y="370335"/>
            <a:ext cx="3073004" cy="414665"/>
          </a:xfrm>
          <a:prstGeom prst="rect">
            <a:avLst/>
          </a:prstGeom>
        </p:spPr>
        <p:txBody>
          <a:bodyPr wrap="square">
            <a:spAutoFit/>
          </a:bodyPr>
          <a:lstStyle/>
          <a:p>
            <a:pPr algn="ctr">
              <a:lnSpc>
                <a:spcPct val="115000"/>
              </a:lnSpc>
            </a:pPr>
            <a:r>
              <a:rPr lang="en-US" dirty="0">
                <a:latin typeface="Century Gothic" panose="020B0502020202020204" pitchFamily="34" charset="0"/>
                <a:ea typeface="Times New Roman" panose="02020603050405020304" pitchFamily="18" charset="0"/>
              </a:rPr>
              <a:t> </a:t>
            </a:r>
            <a:r>
              <a:rPr lang="en-US" sz="2000" b="1" dirty="0">
                <a:latin typeface="Century Gothic" panose="020B0502020202020204" pitchFamily="34" charset="0"/>
                <a:ea typeface="Times New Roman" panose="02020603050405020304" pitchFamily="18" charset="0"/>
              </a:rPr>
              <a:t>West Elevation (Front)</a:t>
            </a:r>
            <a:endParaRPr lang="en-US" sz="2000" b="1" dirty="0">
              <a:effectLst/>
              <a:latin typeface="Century Gothic" panose="020B0502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EABF1C95-00B4-4EDD-99FD-33534B0C8BB0}"/>
              </a:ext>
            </a:extLst>
          </p:cNvPr>
          <p:cNvSpPr txBox="1"/>
          <p:nvPr/>
        </p:nvSpPr>
        <p:spPr>
          <a:xfrm>
            <a:off x="4495677" y="785000"/>
            <a:ext cx="4390870" cy="3170099"/>
          </a:xfrm>
          <a:prstGeom prst="rect">
            <a:avLst/>
          </a:prstGeom>
          <a:noFill/>
        </p:spPr>
        <p:txBody>
          <a:bodyPr wrap="square" rtlCol="0">
            <a:spAutoFit/>
          </a:bodyPr>
          <a:lstStyle/>
          <a:p>
            <a:r>
              <a:rPr lang="en-US" sz="2000" u="sng" dirty="0">
                <a:latin typeface="Century Gothic" panose="020B0502020202020204" pitchFamily="34" charset="0"/>
              </a:rPr>
              <a:t>EXISTING</a:t>
            </a:r>
          </a:p>
          <a:p>
            <a:r>
              <a:rPr lang="en-US" sz="2000" dirty="0">
                <a:latin typeface="Century Gothic" panose="020B0502020202020204" pitchFamily="34" charset="0"/>
              </a:rPr>
              <a:t>Remove:</a:t>
            </a:r>
          </a:p>
          <a:p>
            <a:pPr marL="342900" indent="-342900">
              <a:buFont typeface="Arial" panose="020B0604020202020204" pitchFamily="34" charset="0"/>
              <a:buChar char="•"/>
            </a:pPr>
            <a:r>
              <a:rPr lang="en-US" sz="2000" dirty="0">
                <a:latin typeface="Century Gothic" panose="020B0502020202020204" pitchFamily="34" charset="0"/>
              </a:rPr>
              <a:t>Mansard Roof &amp; Brick Feature</a:t>
            </a:r>
          </a:p>
          <a:p>
            <a:pPr marL="342900" indent="-342900">
              <a:buFont typeface="Arial" panose="020B0604020202020204" pitchFamily="34" charset="0"/>
              <a:buChar char="•"/>
            </a:pPr>
            <a:r>
              <a:rPr lang="en-US" sz="2000" dirty="0">
                <a:latin typeface="Century Gothic" panose="020B0502020202020204" pitchFamily="34" charset="0"/>
              </a:rPr>
              <a:t>Replace Stucco Throughout</a:t>
            </a:r>
          </a:p>
          <a:p>
            <a:pPr marL="342900" indent="-342900">
              <a:buFont typeface="Arial" panose="020B0604020202020204" pitchFamily="34" charset="0"/>
              <a:buChar char="•"/>
            </a:pPr>
            <a:r>
              <a:rPr lang="en-US" sz="2000" dirty="0">
                <a:latin typeface="Century Gothic" panose="020B0502020202020204" pitchFamily="34" charset="0"/>
              </a:rPr>
              <a:t>Replace Windows</a:t>
            </a:r>
          </a:p>
          <a:p>
            <a:pPr marL="342900" indent="-342900">
              <a:buFont typeface="Arial" panose="020B0604020202020204" pitchFamily="34" charset="0"/>
              <a:buChar char="•"/>
            </a:pPr>
            <a:r>
              <a:rPr lang="en-US" sz="2000" dirty="0">
                <a:latin typeface="Century Gothic" panose="020B0502020202020204" pitchFamily="34" charset="0"/>
              </a:rPr>
              <a:t>Remove Walkway Ramp</a:t>
            </a:r>
          </a:p>
          <a:p>
            <a:pPr marL="342900" indent="-342900">
              <a:buFont typeface="Arial" panose="020B0604020202020204" pitchFamily="34" charset="0"/>
              <a:buChar char="•"/>
            </a:pPr>
            <a:r>
              <a:rPr lang="en-US" sz="2000" dirty="0">
                <a:latin typeface="Century Gothic" panose="020B0502020202020204" pitchFamily="34" charset="0"/>
              </a:rPr>
              <a:t>Replace Patio Railing</a:t>
            </a:r>
          </a:p>
          <a:p>
            <a:pPr marL="342900" indent="-342900">
              <a:buFont typeface="Arial" panose="020B0604020202020204" pitchFamily="34" charset="0"/>
              <a:buChar char="•"/>
            </a:pPr>
            <a:r>
              <a:rPr lang="en-US" sz="2000" dirty="0">
                <a:latin typeface="Century Gothic" panose="020B0502020202020204" pitchFamily="34" charset="0"/>
              </a:rPr>
              <a:t>Replace Front Doorway</a:t>
            </a:r>
          </a:p>
          <a:p>
            <a:pPr marL="342900" indent="-342900">
              <a:buFont typeface="Arial" panose="020B0604020202020204" pitchFamily="34" charset="0"/>
              <a:buChar char="•"/>
            </a:pPr>
            <a:r>
              <a:rPr lang="en-US" sz="2000" dirty="0">
                <a:latin typeface="Century Gothic" panose="020B0502020202020204" pitchFamily="34" charset="0"/>
              </a:rPr>
              <a:t>Relocate Main Entrance</a:t>
            </a:r>
          </a:p>
          <a:p>
            <a:endParaRPr lang="en-US" sz="2000" dirty="0">
              <a:latin typeface="Century Gothic" panose="020B0502020202020204" pitchFamily="34" charset="0"/>
            </a:endParaRPr>
          </a:p>
        </p:txBody>
      </p:sp>
      <p:sp>
        <p:nvSpPr>
          <p:cNvPr id="13" name="TextBox 12">
            <a:extLst>
              <a:ext uri="{FF2B5EF4-FFF2-40B4-BE49-F238E27FC236}">
                <a16:creationId xmlns:a16="http://schemas.microsoft.com/office/drawing/2014/main" id="{FABAD800-3913-439F-A48A-BB9BBC353AD3}"/>
              </a:ext>
            </a:extLst>
          </p:cNvPr>
          <p:cNvSpPr txBox="1"/>
          <p:nvPr/>
        </p:nvSpPr>
        <p:spPr>
          <a:xfrm>
            <a:off x="186431" y="3773010"/>
            <a:ext cx="3955200" cy="3170099"/>
          </a:xfrm>
          <a:prstGeom prst="rect">
            <a:avLst/>
          </a:prstGeom>
          <a:noFill/>
        </p:spPr>
        <p:txBody>
          <a:bodyPr wrap="square" rtlCol="0">
            <a:spAutoFit/>
          </a:bodyPr>
          <a:lstStyle/>
          <a:p>
            <a:r>
              <a:rPr lang="en-US" sz="2000" u="sng" dirty="0">
                <a:latin typeface="Century Gothic" panose="020B0502020202020204" pitchFamily="34" charset="0"/>
              </a:rPr>
              <a:t>PROPOSED</a:t>
            </a:r>
          </a:p>
          <a:p>
            <a:r>
              <a:rPr lang="en-US" sz="2000" dirty="0">
                <a:latin typeface="Century Gothic" panose="020B0502020202020204" pitchFamily="34" charset="0"/>
              </a:rPr>
              <a:t>Install:</a:t>
            </a:r>
          </a:p>
          <a:p>
            <a:pPr marL="342900" indent="-342900">
              <a:buFont typeface="Arial" panose="020B0604020202020204" pitchFamily="34" charset="0"/>
              <a:buChar char="•"/>
            </a:pPr>
            <a:r>
              <a:rPr lang="en-US" sz="2000" dirty="0">
                <a:latin typeface="Century Gothic" panose="020B0502020202020204" pitchFamily="34" charset="0"/>
              </a:rPr>
              <a:t>Brick Veneer in White</a:t>
            </a:r>
          </a:p>
          <a:p>
            <a:pPr marL="342900" indent="-342900">
              <a:buFont typeface="Arial" panose="020B0604020202020204" pitchFamily="34" charset="0"/>
              <a:buChar char="•"/>
            </a:pPr>
            <a:r>
              <a:rPr lang="en-US" sz="2000" dirty="0">
                <a:latin typeface="Century Gothic" panose="020B0502020202020204" pitchFamily="34" charset="0"/>
              </a:rPr>
              <a:t>Planters</a:t>
            </a:r>
          </a:p>
          <a:p>
            <a:pPr marL="342900" indent="-342900">
              <a:buFont typeface="Arial" panose="020B0604020202020204" pitchFamily="34" charset="0"/>
              <a:buChar char="•"/>
            </a:pPr>
            <a:r>
              <a:rPr lang="en-US" sz="2000" dirty="0">
                <a:latin typeface="Century Gothic" panose="020B0502020202020204" pitchFamily="34" charset="0"/>
              </a:rPr>
              <a:t>Green Canopies w/Can Lights</a:t>
            </a:r>
          </a:p>
          <a:p>
            <a:pPr marL="342900" indent="-342900">
              <a:buFont typeface="Arial" panose="020B0604020202020204" pitchFamily="34" charset="0"/>
              <a:buChar char="•"/>
            </a:pPr>
            <a:r>
              <a:rPr lang="en-US" sz="2000" dirty="0">
                <a:latin typeface="Century Gothic" panose="020B0502020202020204" pitchFamily="34" charset="0"/>
              </a:rPr>
              <a:t>Channel Letter Wall Sign</a:t>
            </a:r>
          </a:p>
          <a:p>
            <a:pPr marL="342900" indent="-342900">
              <a:buFont typeface="Arial" panose="020B0604020202020204" pitchFamily="34" charset="0"/>
              <a:buChar char="•"/>
            </a:pPr>
            <a:r>
              <a:rPr lang="en-US" sz="2000" dirty="0">
                <a:latin typeface="Century Gothic" panose="020B0502020202020204" pitchFamily="34" charset="0"/>
              </a:rPr>
              <a:t>Metal Roof Cap (6 in. wide)</a:t>
            </a:r>
          </a:p>
          <a:p>
            <a:pPr marL="342900" indent="-342900">
              <a:buFont typeface="Arial" panose="020B0604020202020204" pitchFamily="34" charset="0"/>
              <a:buChar char="•"/>
            </a:pPr>
            <a:r>
              <a:rPr lang="en-US" sz="2000" dirty="0">
                <a:latin typeface="Century Gothic" panose="020B0502020202020204" pitchFamily="34" charset="0"/>
              </a:rPr>
              <a:t>New Paint</a:t>
            </a:r>
          </a:p>
          <a:p>
            <a:endParaRPr lang="en-US" sz="2000" dirty="0">
              <a:latin typeface="Century Gothic" panose="020B0502020202020204" pitchFamily="34" charset="0"/>
            </a:endParaRPr>
          </a:p>
        </p:txBody>
      </p:sp>
      <p:pic>
        <p:nvPicPr>
          <p:cNvPr id="8" name="Picture 7">
            <a:extLst>
              <a:ext uri="{FF2B5EF4-FFF2-40B4-BE49-F238E27FC236}">
                <a16:creationId xmlns:a16="http://schemas.microsoft.com/office/drawing/2014/main" id="{BB3CBEA9-46D5-406A-BCA6-A4D1245AB174}"/>
              </a:ext>
            </a:extLst>
          </p:cNvPr>
          <p:cNvPicPr/>
          <p:nvPr/>
        </p:nvPicPr>
        <p:blipFill>
          <a:blip r:embed="rId5"/>
          <a:stretch>
            <a:fillRect/>
          </a:stretch>
        </p:blipFill>
        <p:spPr>
          <a:xfrm>
            <a:off x="323839" y="785000"/>
            <a:ext cx="3955200" cy="2828212"/>
          </a:xfrm>
          <a:prstGeom prst="rect">
            <a:avLst/>
          </a:prstGeom>
        </p:spPr>
      </p:pic>
      <p:pic>
        <p:nvPicPr>
          <p:cNvPr id="9" name="Picture 8">
            <a:extLst>
              <a:ext uri="{FF2B5EF4-FFF2-40B4-BE49-F238E27FC236}">
                <a16:creationId xmlns:a16="http://schemas.microsoft.com/office/drawing/2014/main" id="{B8A963C1-D4DC-4B98-93C0-8F0117848C78}"/>
              </a:ext>
            </a:extLst>
          </p:cNvPr>
          <p:cNvPicPr/>
          <p:nvPr/>
        </p:nvPicPr>
        <p:blipFill>
          <a:blip r:embed="rId6"/>
          <a:stretch>
            <a:fillRect/>
          </a:stretch>
        </p:blipFill>
        <p:spPr>
          <a:xfrm>
            <a:off x="4279038" y="3773010"/>
            <a:ext cx="4390871" cy="3084990"/>
          </a:xfrm>
          <a:prstGeom prst="rect">
            <a:avLst/>
          </a:prstGeom>
        </p:spPr>
      </p:pic>
      <p:pic>
        <p:nvPicPr>
          <p:cNvPr id="15" name="Audio 14">
            <a:hlinkClick r:id="" action="ppaction://media"/>
            <a:extLst>
              <a:ext uri="{FF2B5EF4-FFF2-40B4-BE49-F238E27FC236}">
                <a16:creationId xmlns:a16="http://schemas.microsoft.com/office/drawing/2014/main" id="{B1463CE8-A6EF-452F-BBDB-7291EED6C5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63398887"/>
      </p:ext>
    </p:extLst>
  </p:cSld>
  <p:clrMapOvr>
    <a:masterClrMapping/>
  </p:clrMapOvr>
  <mc:AlternateContent xmlns:mc="http://schemas.openxmlformats.org/markup-compatibility/2006">
    <mc:Choice xmlns:p14="http://schemas.microsoft.com/office/powerpoint/2010/main" Requires="p14">
      <p:transition spd="slow" p14:dur="2000" advTm="55123"/>
    </mc:Choice>
    <mc:Fallback>
      <p:transition spd="slow" advTm="5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11223" x="390525" y="2778125"/>
          <p14:tracePt t="11238" x="390525" y="2787650"/>
          <p14:tracePt t="11245" x="390525" y="2795588"/>
          <p14:tracePt t="11254" x="390525" y="2805113"/>
          <p14:tracePt t="11262" x="390525" y="2820988"/>
          <p14:tracePt t="11270" x="390525" y="2838450"/>
          <p14:tracePt t="11277" x="390525" y="2846388"/>
          <p14:tracePt t="11285" x="390525" y="2863850"/>
          <p14:tracePt t="11293" x="400050" y="2881313"/>
          <p14:tracePt t="11300" x="400050" y="2897188"/>
          <p14:tracePt t="11308" x="400050" y="2914650"/>
          <p14:tracePt t="11316" x="407988" y="2940050"/>
          <p14:tracePt t="11324" x="415925" y="2957513"/>
          <p14:tracePt t="11333" x="415925" y="2990850"/>
          <p14:tracePt t="11340" x="425450" y="3025775"/>
          <p14:tracePt t="11347" x="433388" y="3059113"/>
          <p14:tracePt t="11355" x="433388" y="3076575"/>
          <p14:tracePt t="11364" x="441325" y="3109913"/>
          <p14:tracePt t="11371" x="476250" y="3160713"/>
          <p14:tracePt t="11379" x="501650" y="3211513"/>
          <p14:tracePt t="11386" x="544513" y="3271838"/>
          <p14:tracePt t="11394" x="585788" y="3314700"/>
          <p14:tracePt t="11403" x="628650" y="3365500"/>
          <p14:tracePt t="11410" x="663575" y="3382963"/>
          <p14:tracePt t="11418" x="696913" y="3408363"/>
          <p14:tracePt t="11426" x="730250" y="3424238"/>
          <p14:tracePt t="11434" x="747713" y="3433763"/>
          <p14:tracePt t="11441" x="765175" y="3441700"/>
          <p14:tracePt t="11481" x="765175" y="3424238"/>
          <p14:tracePt t="11488" x="765175" y="3390900"/>
          <p14:tracePt t="11496" x="765175" y="3365500"/>
          <p14:tracePt t="11505" x="765175" y="3330575"/>
          <p14:tracePt t="11512" x="765175" y="3271838"/>
          <p14:tracePt t="11521" x="773113" y="3211513"/>
          <p14:tracePt t="11528" x="781050" y="3186113"/>
          <p14:tracePt t="11537" x="790575" y="3160713"/>
          <p14:tracePt t="11543" x="815975" y="3101975"/>
          <p14:tracePt t="11551" x="849313" y="3025775"/>
          <p14:tracePt t="11559" x="866775" y="2965450"/>
          <p14:tracePt t="11567" x="892175" y="2914650"/>
          <p14:tracePt t="11575" x="925513" y="2838450"/>
          <p14:tracePt t="11583" x="952500" y="2770188"/>
          <p14:tracePt t="11590" x="985838" y="2651125"/>
          <p14:tracePt t="11598" x="1011238" y="2600325"/>
          <p14:tracePt t="11606" x="1019175" y="2498725"/>
          <p14:tracePt t="11614" x="1028700" y="2405063"/>
          <p14:tracePt t="11622" x="1044575" y="2286000"/>
          <p14:tracePt t="11630" x="1054100" y="2184400"/>
          <p14:tracePt t="11638" x="1054100" y="2116138"/>
          <p14:tracePt t="11645" x="1054100" y="2030413"/>
          <p14:tracePt t="11654" x="1054100" y="1997075"/>
          <p14:tracePt t="11661" x="1062038" y="1954213"/>
          <p14:tracePt t="11670" x="1062038" y="1911350"/>
          <p14:tracePt t="11677" x="1062038" y="1878013"/>
          <p14:tracePt t="11684" x="1062038" y="1852613"/>
          <p14:tracePt t="11693" x="1062038" y="1835150"/>
          <p14:tracePt t="11700" x="1062038" y="1801813"/>
          <p14:tracePt t="11708" x="1062038" y="1776413"/>
          <p14:tracePt t="11716" x="1062038" y="1758950"/>
          <p14:tracePt t="11724" x="1062038" y="1741488"/>
          <p14:tracePt t="11732" x="1062038" y="1716088"/>
          <p14:tracePt t="11739" x="1054100" y="1700213"/>
          <p14:tracePt t="11747" x="1054100" y="1690688"/>
          <p14:tracePt t="11755" x="1044575" y="1682750"/>
          <p14:tracePt t="11763" x="1044575" y="1674813"/>
          <p14:tracePt t="11779" x="1036638" y="1674813"/>
          <p14:tracePt t="11786" x="1028700" y="1674813"/>
          <p14:tracePt t="11803" x="1019175" y="1674813"/>
          <p14:tracePt t="11810" x="1011238" y="1674813"/>
          <p14:tracePt t="11819" x="1003300" y="1700213"/>
          <p14:tracePt t="11826" x="985838" y="1758950"/>
          <p14:tracePt t="11833" x="977900" y="1776413"/>
          <p14:tracePt t="11841" x="960438" y="1827213"/>
          <p14:tracePt t="11849" x="952500" y="1885950"/>
          <p14:tracePt t="11857" x="917575" y="1997075"/>
          <p14:tracePt t="11865" x="909638" y="2030413"/>
          <p14:tracePt t="11873" x="884238" y="2149475"/>
          <p14:tracePt t="11880" x="874713" y="2235200"/>
          <p14:tracePt t="11888" x="858838" y="2344738"/>
          <p14:tracePt t="11896" x="849313" y="2422525"/>
          <p14:tracePt t="11904" x="841375" y="2532063"/>
          <p14:tracePt t="11912" x="841375" y="2617788"/>
          <p14:tracePt t="11921" x="841375" y="2693988"/>
          <p14:tracePt t="11927" x="833438" y="2752725"/>
          <p14:tracePt t="11935" x="833438" y="2838450"/>
          <p14:tracePt t="11943" x="833438" y="2906713"/>
          <p14:tracePt t="11951" x="833438" y="2965450"/>
          <p14:tracePt t="11959" x="833438" y="3008313"/>
          <p14:tracePt t="11967" x="833438" y="3067050"/>
          <p14:tracePt t="11975" x="833438" y="3101975"/>
          <p14:tracePt t="11982" x="833438" y="3152775"/>
          <p14:tracePt t="11990" x="833438" y="3211513"/>
          <p14:tracePt t="11998" x="833438" y="3254375"/>
          <p14:tracePt t="12006" x="833438" y="3289300"/>
          <p14:tracePt t="12014" x="841375" y="3314700"/>
          <p14:tracePt t="12021" x="849313" y="3340100"/>
          <p14:tracePt t="12029" x="849313" y="3365500"/>
          <p14:tracePt t="12037" x="866775" y="3390900"/>
          <p14:tracePt t="12045" x="884238" y="3408363"/>
          <p14:tracePt t="12054" x="892175" y="3424238"/>
          <p14:tracePt t="12061" x="917575" y="3424238"/>
          <p14:tracePt t="12068" x="925513" y="3424238"/>
          <p14:tracePt t="12076" x="952500" y="3424238"/>
          <p14:tracePt t="12084" x="968375" y="3424238"/>
          <p14:tracePt t="12092" x="1003300" y="3416300"/>
          <p14:tracePt t="12100" x="1036638" y="3398838"/>
          <p14:tracePt t="12108" x="1062038" y="3373438"/>
          <p14:tracePt t="12116" x="1096963" y="3340100"/>
          <p14:tracePt t="12123" x="1112838" y="3305175"/>
          <p14:tracePt t="12131" x="1147763" y="3238500"/>
          <p14:tracePt t="12139" x="1181100" y="3170238"/>
          <p14:tracePt t="12147" x="1198563" y="3119438"/>
          <p14:tracePt t="12155" x="1206500" y="3059113"/>
          <p14:tracePt t="12163" x="1231900" y="2982913"/>
          <p14:tracePt t="12171" x="1241425" y="2906713"/>
          <p14:tracePt t="12178" x="1241425" y="2838450"/>
          <p14:tracePt t="12186" x="1241425" y="2795588"/>
          <p14:tracePt t="12194" x="1241425" y="2736850"/>
          <p14:tracePt t="12205" x="1241425" y="2701925"/>
          <p14:tracePt t="12210" x="1241425" y="2660650"/>
          <p14:tracePt t="12217" x="1241425" y="2592388"/>
          <p14:tracePt t="12225" x="1241425" y="2532063"/>
          <p14:tracePt t="12233" x="1231900" y="2489200"/>
          <p14:tracePt t="12241" x="1216025" y="2438400"/>
          <p14:tracePt t="12249" x="1206500" y="2397125"/>
          <p14:tracePt t="12257" x="1206500" y="2354263"/>
          <p14:tracePt t="12265" x="1198563" y="2319338"/>
          <p14:tracePt t="12272" x="1181100" y="2268538"/>
          <p14:tracePt t="12280" x="1173163" y="2235200"/>
          <p14:tracePt t="12289" x="1163638" y="2209800"/>
          <p14:tracePt t="12296" x="1147763" y="2166938"/>
          <p14:tracePt t="12304" x="1138238" y="2149475"/>
          <p14:tracePt t="12313" x="1130300" y="2141538"/>
          <p14:tracePt t="12320" x="1122363" y="2116138"/>
          <p14:tracePt t="12327" x="1112838" y="2090738"/>
          <p14:tracePt t="12335" x="1096963" y="2065338"/>
          <p14:tracePt t="12343" x="1087438" y="2055813"/>
          <p14:tracePt t="12351" x="1069975" y="2039938"/>
          <p14:tracePt t="12358" x="1044575" y="2014538"/>
          <p14:tracePt t="12366" x="1036638" y="1997075"/>
          <p14:tracePt t="12374" x="1028700" y="1989138"/>
          <p14:tracePt t="12382" x="1011238" y="1971675"/>
          <p14:tracePt t="12390" x="1003300" y="1963738"/>
          <p14:tracePt t="12398" x="993775" y="1954213"/>
          <p14:tracePt t="12406" x="977900" y="1946275"/>
          <p14:tracePt t="12414" x="968375" y="1946275"/>
          <p14:tracePt t="12421" x="960438" y="1946275"/>
          <p14:tracePt t="12429" x="952500" y="1938338"/>
          <p14:tracePt t="12438" x="935038" y="1938338"/>
          <p14:tracePt t="12445" x="925513" y="1938338"/>
          <p14:tracePt t="12454" x="909638" y="1938338"/>
          <p14:tracePt t="12461" x="892175" y="1938338"/>
          <p14:tracePt t="12468" x="866775" y="1938338"/>
          <p14:tracePt t="12476" x="841375" y="1946275"/>
          <p14:tracePt t="12484" x="815975" y="1946275"/>
          <p14:tracePt t="12492" x="798513" y="1963738"/>
          <p14:tracePt t="12500" x="781050" y="1971675"/>
          <p14:tracePt t="12507" x="765175" y="1979613"/>
          <p14:tracePt t="12515" x="739775" y="2005013"/>
          <p14:tracePt t="12523" x="714375" y="2047875"/>
          <p14:tracePt t="12531" x="696913" y="2065338"/>
          <p14:tracePt t="12539" x="671513" y="2098675"/>
          <p14:tracePt t="12547" x="654050" y="2124075"/>
          <p14:tracePt t="12555" x="646113" y="2166938"/>
          <p14:tracePt t="12562" x="628650" y="2217738"/>
          <p14:tracePt t="12570" x="620713" y="2252663"/>
          <p14:tracePt t="12578" x="595313" y="2336800"/>
          <p14:tracePt t="12587" x="595313" y="2362200"/>
          <p14:tracePt t="12594" x="585788" y="2430463"/>
          <p14:tracePt t="12602" x="577850" y="2473325"/>
          <p14:tracePt t="12609" x="569913" y="2524125"/>
          <p14:tracePt t="12617" x="569913" y="2566988"/>
          <p14:tracePt t="12625" x="569913" y="2592388"/>
          <p14:tracePt t="12633" x="569913" y="2633663"/>
          <p14:tracePt t="12641" x="569913" y="2660650"/>
          <p14:tracePt t="12649" x="569913" y="2711450"/>
          <p14:tracePt t="12656" x="569913" y="2744788"/>
          <p14:tracePt t="12664" x="569913" y="2805113"/>
          <p14:tracePt t="12672" x="569913" y="2855913"/>
          <p14:tracePt t="12680" x="569913" y="2914650"/>
          <p14:tracePt t="12688" x="577850" y="2990850"/>
          <p14:tracePt t="12696" x="595313" y="3051175"/>
          <p14:tracePt t="12705" x="603250" y="3084513"/>
          <p14:tracePt t="12711" x="620713" y="3127375"/>
          <p14:tracePt t="12720" x="636588" y="3195638"/>
          <p14:tracePt t="12727" x="671513" y="3228975"/>
          <p14:tracePt t="12735" x="688975" y="3279775"/>
          <p14:tracePt t="12743" x="704850" y="3297238"/>
          <p14:tracePt t="12752" x="730250" y="3322638"/>
          <p14:tracePt t="12758" x="730250" y="3340100"/>
          <p14:tracePt t="12766" x="747713" y="3355975"/>
          <p14:tracePt t="12774" x="755650" y="3355975"/>
          <p14:tracePt t="12782" x="765175" y="3365500"/>
          <p14:tracePt t="12790" x="773113" y="3365500"/>
          <p14:tracePt t="12799" x="790575" y="3365500"/>
          <p14:tracePt t="12805" x="790575" y="3355975"/>
          <p14:tracePt t="12813" x="798513" y="3348038"/>
          <p14:tracePt t="12821" x="815975" y="3340100"/>
          <p14:tracePt t="12830" x="823913" y="3322638"/>
          <p14:tracePt t="12838" x="833438" y="3305175"/>
          <p14:tracePt t="12844" x="841375" y="3289300"/>
          <p14:tracePt t="12853" x="849313" y="3279775"/>
          <p14:tracePt t="12860" x="858838" y="3271838"/>
          <p14:tracePt t="12869" x="866775" y="3263900"/>
          <p14:tracePt t="12876" x="874713" y="3238500"/>
          <p14:tracePt t="12884" x="884238" y="3211513"/>
          <p14:tracePt t="12892" x="884238" y="3186113"/>
          <p14:tracePt t="12899" x="892175" y="3170238"/>
          <p14:tracePt t="12907" x="900113" y="3135313"/>
          <p14:tracePt t="12915" x="917575" y="3101975"/>
          <p14:tracePt t="12923" x="935038" y="3041650"/>
          <p14:tracePt t="12931" x="942975" y="2949575"/>
          <p14:tracePt t="12939" x="952500" y="2906713"/>
          <p14:tracePt t="12946" x="960438" y="2795588"/>
          <p14:tracePt t="12954" x="960438" y="2719388"/>
          <p14:tracePt t="12962" x="960438" y="2676525"/>
          <p14:tracePt t="12970" x="960438" y="2643188"/>
          <p14:tracePt t="12978" x="968375" y="2592388"/>
          <p14:tracePt t="12987" x="968375" y="2549525"/>
          <p14:tracePt t="12993" x="968375" y="2516188"/>
          <p14:tracePt t="13001" x="968375" y="2489200"/>
          <p14:tracePt t="13009" x="968375" y="2473325"/>
          <p14:tracePt t="13017" x="968375" y="2455863"/>
          <p14:tracePt t="13025" x="968375" y="2430463"/>
          <p14:tracePt t="13033" x="968375" y="2413000"/>
          <p14:tracePt t="13040" x="968375" y="2379663"/>
          <p14:tracePt t="13048" x="968375" y="2344738"/>
          <p14:tracePt t="13056" x="968375" y="2311400"/>
          <p14:tracePt t="13064" x="960438" y="2278063"/>
          <p14:tracePt t="13072" x="960438" y="2252663"/>
          <p14:tracePt t="13080" x="960438" y="2209800"/>
          <p14:tracePt t="13089" x="960438" y="2166938"/>
          <p14:tracePt t="13095" x="960438" y="2149475"/>
          <p14:tracePt t="13103" x="960438" y="2116138"/>
          <p14:tracePt t="13111" x="960438" y="2108200"/>
          <p14:tracePt t="13120" x="960438" y="2098675"/>
          <p14:tracePt t="13127" x="960438" y="2082800"/>
          <p14:tracePt t="13137" x="968375" y="2082800"/>
          <p14:tracePt t="13151" x="0" y="0"/>
        </p14:tracePtLst>
        <p14:tracePtLst>
          <p14:tracePt t="16328" x="2116138" y="3170238"/>
          <p14:tracePt t="16341" x="2108200" y="3178175"/>
          <p14:tracePt t="16350" x="2108200" y="3186113"/>
          <p14:tracePt t="16357" x="2108200" y="3195638"/>
          <p14:tracePt t="16366" x="2098675" y="3203575"/>
          <p14:tracePt t="16373" x="2098675" y="3221038"/>
          <p14:tracePt t="16380" x="2098675" y="3228975"/>
          <p14:tracePt t="16388" x="2098675" y="3246438"/>
          <p14:tracePt t="16397" x="2098675" y="3254375"/>
          <p14:tracePt t="16404" x="2098675" y="3263900"/>
          <p14:tracePt t="16412" x="2098675" y="3279775"/>
          <p14:tracePt t="16420" x="2098675" y="3289300"/>
          <p14:tracePt t="16428" x="2098675" y="3305175"/>
          <p14:tracePt t="16435" x="2098675" y="3322638"/>
          <p14:tracePt t="16443" x="2098675" y="3330575"/>
          <p14:tracePt t="16452" x="2108200" y="3340100"/>
          <p14:tracePt t="16459" x="2116138" y="3348038"/>
          <p14:tracePt t="16467" x="2133600" y="3365500"/>
          <p14:tracePt t="16475" x="2141538" y="3373438"/>
          <p14:tracePt t="16484" x="2159000" y="3390900"/>
          <p14:tracePt t="16490" x="2184400" y="3408363"/>
          <p14:tracePt t="16499" x="2209800" y="3424238"/>
          <p14:tracePt t="16506" x="2235200" y="3433763"/>
          <p14:tracePt t="16514" x="2268538" y="3441700"/>
          <p14:tracePt t="16522" x="2319338" y="3459163"/>
          <p14:tracePt t="16529" x="2362200" y="3467100"/>
          <p14:tracePt t="16537" x="2438400" y="3467100"/>
          <p14:tracePt t="16545" x="2498725" y="3475038"/>
          <p14:tracePt t="16553" x="2557463" y="3484563"/>
          <p14:tracePt t="16561" x="2625725" y="3484563"/>
          <p14:tracePt t="16569" x="2668588" y="3484563"/>
          <p14:tracePt t="16577" x="2727325" y="3484563"/>
          <p14:tracePt t="16584" x="2752725" y="3484563"/>
          <p14:tracePt t="16592" x="2787650" y="3484563"/>
          <p14:tracePt t="16600" x="2813050" y="3484563"/>
          <p14:tracePt t="16608" x="2838450" y="3484563"/>
          <p14:tracePt t="16617" x="2855913" y="3484563"/>
          <p14:tracePt t="16624" x="2863850" y="3484563"/>
          <p14:tracePt t="16632" x="2881313" y="3484563"/>
          <p14:tracePt t="16639" x="2897188" y="3459163"/>
          <p14:tracePt t="16647" x="2914650" y="3441700"/>
          <p14:tracePt t="16655" x="2940050" y="3416300"/>
          <p14:tracePt t="16663" x="2949575" y="3390900"/>
          <p14:tracePt t="16671" x="2965450" y="3355975"/>
          <p14:tracePt t="16678" x="2982913" y="3330575"/>
          <p14:tracePt t="16686" x="3008313" y="3297238"/>
          <p14:tracePt t="16694" x="3025775" y="3263900"/>
          <p14:tracePt t="16702" x="3041650" y="3238500"/>
          <p14:tracePt t="16710" x="3051175" y="3221038"/>
          <p14:tracePt t="16718" x="3059113" y="3203575"/>
          <p14:tracePt t="16725" x="3059113" y="3178175"/>
          <p14:tracePt t="16734" x="3059113" y="3160713"/>
          <p14:tracePt t="16741" x="3059113" y="3135313"/>
          <p14:tracePt t="16751" x="3059113" y="3094038"/>
          <p14:tracePt t="16757" x="3059113" y="3076575"/>
          <p14:tracePt t="16767" x="3059113" y="3059113"/>
          <p14:tracePt t="16773" x="3051175" y="3033713"/>
          <p14:tracePt t="16780" x="3041650" y="3008313"/>
          <p14:tracePt t="16788" x="3025775" y="2974975"/>
          <p14:tracePt t="16796" x="3000375" y="2940050"/>
          <p14:tracePt t="16804" x="2982913" y="2922588"/>
          <p14:tracePt t="16812" x="2965450" y="2897188"/>
          <p14:tracePt t="16820" x="2949575" y="2881313"/>
          <p14:tracePt t="16827" x="2906713" y="2846388"/>
          <p14:tracePt t="16835" x="2889250" y="2830513"/>
          <p14:tracePt t="16843" x="2863850" y="2813050"/>
          <p14:tracePt t="16854" x="2838450" y="2805113"/>
          <p14:tracePt t="16859" x="2805113" y="2805113"/>
          <p14:tracePt t="16867" x="2770188" y="2778125"/>
          <p14:tracePt t="16874" x="2727325" y="2770188"/>
          <p14:tracePt t="16884" x="2676525" y="2762250"/>
          <p14:tracePt t="16890" x="2643188" y="2762250"/>
          <p14:tracePt t="16899" x="2592388" y="2762250"/>
          <p14:tracePt t="16906" x="2557463" y="2762250"/>
          <p14:tracePt t="16914" x="2532063" y="2752725"/>
          <p14:tracePt t="16921" x="2481263" y="2752725"/>
          <p14:tracePt t="16929" x="2430463" y="2752725"/>
          <p14:tracePt t="16937" x="2371725" y="2752725"/>
          <p14:tracePt t="16945" x="2336800" y="2752725"/>
          <p14:tracePt t="16953" x="2303463" y="2752725"/>
          <p14:tracePt t="16961" x="2278063" y="2752725"/>
          <p14:tracePt t="16969" x="2243138" y="2752725"/>
          <p14:tracePt t="16976" x="2217738" y="2762250"/>
          <p14:tracePt t="16984" x="2192338" y="2770188"/>
          <p14:tracePt t="16992" x="2184400" y="2787650"/>
          <p14:tracePt t="17000" x="2166938" y="2805113"/>
          <p14:tracePt t="17008" x="2149475" y="2820988"/>
          <p14:tracePt t="17017" x="2133600" y="2846388"/>
          <p14:tracePt t="17023" x="2124075" y="2863850"/>
          <p14:tracePt t="17032" x="2108200" y="2897188"/>
          <p14:tracePt t="17039" x="2090738" y="2949575"/>
          <p14:tracePt t="17047" x="2082800" y="2974975"/>
          <p14:tracePt t="17055" x="2073275" y="3008313"/>
          <p14:tracePt t="17063" x="2073275" y="3041650"/>
          <p14:tracePt t="17070" x="2065338" y="3084513"/>
          <p14:tracePt t="17078" x="2065338" y="3119438"/>
          <p14:tracePt t="17086" x="2065338" y="3152775"/>
          <p14:tracePt t="17102" x="2065338" y="3203575"/>
          <p14:tracePt t="17111" x="2065338" y="3228975"/>
          <p14:tracePt t="17117" x="2073275" y="3246438"/>
          <p14:tracePt t="17125" x="2082800" y="3271838"/>
          <p14:tracePt t="17133" x="2098675" y="3297238"/>
          <p14:tracePt t="17141" x="2124075" y="3330575"/>
          <p14:tracePt t="17150" x="2141538" y="3348038"/>
          <p14:tracePt t="17157" x="2159000" y="3365500"/>
          <p14:tracePt t="17165" x="2192338" y="3382963"/>
          <p14:tracePt t="17172" x="2243138" y="3398838"/>
          <p14:tracePt t="17181" x="2293938" y="3416300"/>
          <p14:tracePt t="17188" x="2379663" y="3433763"/>
          <p14:tracePt t="17196" x="2438400" y="3449638"/>
          <p14:tracePt t="17204" x="2473325" y="3449638"/>
          <p14:tracePt t="17211" x="2549525" y="3467100"/>
          <p14:tracePt t="17219" x="2608263" y="3467100"/>
          <p14:tracePt t="17227" x="2668588" y="3475038"/>
          <p14:tracePt t="17236" x="2711450" y="3475038"/>
          <p14:tracePt t="17243" x="2744788" y="3475038"/>
          <p14:tracePt t="17251" x="2787650" y="3475038"/>
          <p14:tracePt t="17259" x="2813050" y="3475038"/>
          <p14:tracePt t="17266" x="2838450" y="3475038"/>
          <p14:tracePt t="17274" x="2863850" y="3459163"/>
          <p14:tracePt t="17283" x="2881313" y="3441700"/>
          <p14:tracePt t="17290" x="2897188" y="3416300"/>
          <p14:tracePt t="17299" x="2922588" y="3390900"/>
          <p14:tracePt t="17306" x="2940050" y="3355975"/>
          <p14:tracePt t="17313" x="2940050" y="3340100"/>
          <p14:tracePt t="17321" x="2957513" y="3305175"/>
          <p14:tracePt t="17329" x="2965450" y="3279775"/>
          <p14:tracePt t="17337" x="2965450" y="3246438"/>
          <p14:tracePt t="17345" x="2974975" y="3203575"/>
          <p14:tracePt t="17353" x="2974975" y="3170238"/>
          <p14:tracePt t="17360" x="2974975" y="3135313"/>
          <p14:tracePt t="17368" x="2974975" y="3109913"/>
          <p14:tracePt t="17376" x="2974975" y="3076575"/>
          <p14:tracePt t="17384" x="2965450" y="3041650"/>
          <p14:tracePt t="17392" x="2949575" y="3016250"/>
          <p14:tracePt t="17400" x="2932113" y="2990850"/>
          <p14:tracePt t="17407" x="2914650" y="2957513"/>
          <p14:tracePt t="17416" x="2889250" y="2932113"/>
          <p14:tracePt t="17424" x="2855913" y="2906713"/>
          <p14:tracePt t="17432" x="2787650" y="2863850"/>
          <p14:tracePt t="17439" x="2752725" y="2846388"/>
          <p14:tracePt t="17448" x="2701925" y="2830513"/>
          <p14:tracePt t="17455" x="2660650" y="2805113"/>
          <p14:tracePt t="17462" x="2625725" y="2805113"/>
          <p14:tracePt t="17470" x="2592388" y="2795588"/>
          <p14:tracePt t="17478" x="2566988" y="2795588"/>
          <p14:tracePt t="17486" x="2557463" y="2795588"/>
          <p14:tracePt t="17495" x="2532063" y="2795588"/>
          <p14:tracePt t="17502" x="2516188" y="2795588"/>
          <p14:tracePt t="17509" x="2506663" y="2795588"/>
          <p14:tracePt t="17517" x="2498725" y="2795588"/>
          <p14:tracePt t="17525" x="2489200" y="2795588"/>
          <p14:tracePt t="17541" x="2481263" y="2795588"/>
          <p14:tracePt t="17549" x="2473325" y="2795588"/>
          <p14:tracePt t="17550" x="0" y="0"/>
        </p14:tracePtLst>
        <p14:tracePtLst>
          <p14:tracePt t="22819" x="1954213" y="2990850"/>
          <p14:tracePt t="22848" x="1963738" y="2990850"/>
          <p14:tracePt t="22856" x="1979613" y="2982913"/>
          <p14:tracePt t="22864" x="1989138" y="2982913"/>
          <p14:tracePt t="22872" x="2014538" y="2974975"/>
          <p14:tracePt t="22880" x="2030413" y="2974975"/>
          <p14:tracePt t="22887" x="2047875" y="2965450"/>
          <p14:tracePt t="22895" x="2082800" y="2965450"/>
          <p14:tracePt t="22903" x="2108200" y="2957513"/>
          <p14:tracePt t="22911" x="2133600" y="2957513"/>
          <p14:tracePt t="22919" x="2166938" y="2940050"/>
          <p14:tracePt t="22928" x="2184400" y="2932113"/>
          <p14:tracePt t="22934" x="2209800" y="2906713"/>
          <p14:tracePt t="22944" x="2235200" y="2897188"/>
          <p14:tracePt t="22950" x="2252663" y="2871788"/>
          <p14:tracePt t="22958" x="2268538" y="2846388"/>
          <p14:tracePt t="22966" x="2278063" y="2813050"/>
          <p14:tracePt t="22974" x="2286000" y="2787650"/>
          <p14:tracePt t="22982" x="2293938" y="2762250"/>
          <p14:tracePt t="22989" x="2293938" y="2727325"/>
          <p14:tracePt t="22997" x="2293938" y="2693988"/>
          <p14:tracePt t="23005" x="2311400" y="2651125"/>
          <p14:tracePt t="23013" x="2311400" y="2625725"/>
          <p14:tracePt t="23021" x="2319338" y="2592388"/>
          <p14:tracePt t="23029" x="2328863" y="2557463"/>
          <p14:tracePt t="23036" x="2336800" y="2532063"/>
          <p14:tracePt t="23044" x="2344738" y="2506663"/>
          <p14:tracePt t="23052" x="2354263" y="2473325"/>
          <p14:tracePt t="23060" x="2354263" y="2438400"/>
          <p14:tracePt t="23068" x="2362200" y="2405063"/>
          <p14:tracePt t="23075" x="2362200" y="2387600"/>
          <p14:tracePt t="23083" x="2362200" y="2362200"/>
          <p14:tracePt t="23091" x="2362200" y="2328863"/>
          <p14:tracePt t="23099" x="2362200" y="2303463"/>
          <p14:tracePt t="23107" x="2362200" y="2286000"/>
          <p14:tracePt t="23115" x="2354263" y="2252663"/>
          <p14:tracePt t="23123" x="2344738" y="2227263"/>
          <p14:tracePt t="23130" x="2336800" y="2209800"/>
          <p14:tracePt t="23138" x="2336800" y="2200275"/>
          <p14:tracePt t="23146" x="2319338" y="2184400"/>
          <p14:tracePt t="23154" x="2311400" y="2174875"/>
          <p14:tracePt t="23162" x="2303463" y="2166938"/>
          <p14:tracePt t="23170" x="2293938" y="2166938"/>
          <p14:tracePt t="23178" x="2286000" y="2159000"/>
          <p14:tracePt t="23185" x="2278063" y="2159000"/>
          <p14:tracePt t="23194" x="2260600" y="2159000"/>
          <p14:tracePt t="23201" x="2252663" y="2159000"/>
          <p14:tracePt t="23213" x="2243138" y="2159000"/>
          <p14:tracePt t="23217" x="2217738" y="2174875"/>
          <p14:tracePt t="23224" x="2192338" y="2184400"/>
          <p14:tracePt t="23232" x="2174875" y="2209800"/>
          <p14:tracePt t="23240" x="2149475" y="2243138"/>
          <p14:tracePt t="23248" x="2124075" y="2268538"/>
          <p14:tracePt t="23256" x="2108200" y="2303463"/>
          <p14:tracePt t="23264" x="2090738" y="2354263"/>
          <p14:tracePt t="23272" x="2073275" y="2405063"/>
          <p14:tracePt t="23280" x="2065338" y="2438400"/>
          <p14:tracePt t="23287" x="2055813" y="2463800"/>
          <p14:tracePt t="23295" x="2055813" y="2516188"/>
          <p14:tracePt t="23304" x="2047875" y="2557463"/>
          <p14:tracePt t="23311" x="2047875" y="2617788"/>
          <p14:tracePt t="23320" x="2047875" y="2643188"/>
          <p14:tracePt t="23327" x="2047875" y="2686050"/>
          <p14:tracePt t="23334" x="2047875" y="2719388"/>
          <p14:tracePt t="23343" x="2047875" y="2778125"/>
          <p14:tracePt t="23350" x="2047875" y="2830513"/>
          <p14:tracePt t="23358" x="2047875" y="2863850"/>
          <p14:tracePt t="23366" x="2047875" y="2897188"/>
          <p14:tracePt t="23374" x="2065338" y="2957513"/>
          <p14:tracePt t="23381" x="2090738" y="2990850"/>
          <p14:tracePt t="23389" x="2116138" y="3016250"/>
          <p14:tracePt t="23397" x="2124075" y="3033713"/>
          <p14:tracePt t="23405" x="2149475" y="3059113"/>
          <p14:tracePt t="23413" x="2184400" y="3076575"/>
          <p14:tracePt t="23420" x="2243138" y="3109913"/>
          <p14:tracePt t="23428" x="2293938" y="3109913"/>
          <p14:tracePt t="23436" x="2319338" y="3119438"/>
          <p14:tracePt t="23444" x="2371725" y="3119438"/>
          <p14:tracePt t="23452" x="2422525" y="3119438"/>
          <p14:tracePt t="23461" x="2473325" y="3119438"/>
          <p14:tracePt t="23467" x="2506663" y="3109913"/>
          <p14:tracePt t="23475" x="2549525" y="3084513"/>
          <p14:tracePt t="23483" x="2600325" y="3059113"/>
          <p14:tracePt t="23491" x="2633663" y="3033713"/>
          <p14:tracePt t="23499" x="2668588" y="2990850"/>
          <p14:tracePt t="23507" x="2676525" y="2965450"/>
          <p14:tracePt t="23515" x="2686050" y="2940050"/>
          <p14:tracePt t="23522" x="2693988" y="2906713"/>
          <p14:tracePt t="23530" x="2693988" y="2863850"/>
          <p14:tracePt t="23538" x="2693988" y="2830513"/>
          <p14:tracePt t="23546" x="2676525" y="2770188"/>
          <p14:tracePt t="23554" x="2660650" y="2711450"/>
          <p14:tracePt t="23561" x="2625725" y="2651125"/>
          <p14:tracePt t="23569" x="2608263" y="2617788"/>
          <p14:tracePt t="23577" x="2557463" y="2549525"/>
          <p14:tracePt t="23585" x="2532063" y="2524125"/>
          <p14:tracePt t="23594" x="2498725" y="2473325"/>
          <p14:tracePt t="23601" x="2447925" y="2430463"/>
          <p14:tracePt t="23610" x="2430463" y="2413000"/>
          <p14:tracePt t="23616" x="2387600" y="2371725"/>
          <p14:tracePt t="23624" x="2362200" y="2344738"/>
          <p14:tracePt t="23632" x="2336800" y="2319338"/>
          <p14:tracePt t="23640" x="2319338" y="2303463"/>
          <p14:tracePt t="23648" x="2319338" y="2293938"/>
          <p14:tracePt t="23656" x="2303463" y="2278063"/>
          <p14:tracePt t="23663" x="2293938" y="2268538"/>
          <p14:tracePt t="23671" x="2286000" y="2268538"/>
          <p14:tracePt t="23679" x="2286000" y="2260600"/>
          <p14:tracePt t="23687" x="2278063" y="2252663"/>
          <p14:tracePt t="23703" x="2268538" y="2252663"/>
          <p14:tracePt t="23718" x="2260600" y="2252663"/>
          <p14:tracePt t="23727" x="2252663" y="2252663"/>
          <p14:tracePt t="23734" x="2243138" y="2252663"/>
          <p14:tracePt t="23744" x="2235200" y="2268538"/>
          <p14:tracePt t="23750" x="2217738" y="2268538"/>
          <p14:tracePt t="23757" x="2209800" y="2286000"/>
          <p14:tracePt t="23765" x="2200275" y="2303463"/>
          <p14:tracePt t="23774" x="2200275" y="2311400"/>
          <p14:tracePt t="23789" x="2200275" y="2319338"/>
          <p14:tracePt t="23797" x="2200275" y="2328863"/>
          <p14:tracePt t="23853" x="0" y="0"/>
        </p14:tracePtLst>
        <p14:tracePtLst>
          <p14:tracePt t="24879" x="1979613" y="2974975"/>
          <p14:tracePt t="24902" x="1979613" y="2982913"/>
          <p14:tracePt t="24925" x="1979613" y="2990850"/>
          <p14:tracePt t="24957" x="1989138" y="3000375"/>
          <p14:tracePt t="24965" x="2005013" y="3000375"/>
          <p14:tracePt t="24972" x="2014538" y="3000375"/>
          <p14:tracePt t="24980" x="2039938" y="3008313"/>
          <p14:tracePt t="24988" x="2065338" y="3008313"/>
          <p14:tracePt t="24996" x="2090738" y="3008313"/>
          <p14:tracePt t="25004" x="2116138" y="3016250"/>
          <p14:tracePt t="25012" x="2149475" y="3016250"/>
          <p14:tracePt t="25020" x="2166938" y="3016250"/>
          <p14:tracePt t="25027" x="2192338" y="3016250"/>
          <p14:tracePt t="25035" x="2217738" y="3016250"/>
          <p14:tracePt t="25043" x="2227263" y="3016250"/>
          <p14:tracePt t="25051" x="2252663" y="3016250"/>
          <p14:tracePt t="25060" x="2268538" y="3016250"/>
          <p14:tracePt t="25067" x="2286000" y="3016250"/>
          <p14:tracePt t="25075" x="2303463" y="3016250"/>
          <p14:tracePt t="25082" x="2319338" y="3016250"/>
          <p14:tracePt t="25090" x="2328863" y="3016250"/>
          <p14:tracePt t="25098" x="2344738" y="3016250"/>
          <p14:tracePt t="25106" x="2371725" y="3016250"/>
          <p14:tracePt t="25114" x="2379663" y="3008313"/>
          <p14:tracePt t="25122" x="2405063" y="2990850"/>
          <p14:tracePt t="25129" x="2413000" y="2990850"/>
          <p14:tracePt t="25137" x="2430463" y="2974975"/>
          <p14:tracePt t="25146" x="2463800" y="2949575"/>
          <p14:tracePt t="25153" x="2506663" y="2922588"/>
          <p14:tracePt t="25161" x="2524125" y="2897188"/>
          <p14:tracePt t="25168" x="2541588" y="2863850"/>
          <p14:tracePt t="25177" x="2541588" y="2830513"/>
          <p14:tracePt t="25184" x="2566988" y="2778125"/>
          <p14:tracePt t="25193" x="2566988" y="2727325"/>
          <p14:tracePt t="25200" x="2574925" y="2676525"/>
          <p14:tracePt t="25209" x="2574925" y="2617788"/>
          <p14:tracePt t="25226" x="2574925" y="2524125"/>
          <p14:tracePt t="25231" x="2566988" y="2481263"/>
          <p14:tracePt t="25239" x="2532063" y="2430463"/>
          <p14:tracePt t="25247" x="2516188" y="2397125"/>
          <p14:tracePt t="25255" x="2473325" y="2344738"/>
          <p14:tracePt t="25263" x="2455863" y="2328863"/>
          <p14:tracePt t="25270" x="2430463" y="2303463"/>
          <p14:tracePt t="25278" x="2413000" y="2278063"/>
          <p14:tracePt t="25286" x="2397125" y="2278063"/>
          <p14:tracePt t="25294" x="2371725" y="2260600"/>
          <p14:tracePt t="25302" x="2362200" y="2243138"/>
          <p14:tracePt t="25310" x="2336800" y="2227263"/>
          <p14:tracePt t="25317" x="2319338" y="2217738"/>
          <p14:tracePt t="25326" x="2303463" y="2209800"/>
          <p14:tracePt t="25334" x="2286000" y="2209800"/>
          <p14:tracePt t="25343" x="2260600" y="2200275"/>
          <p14:tracePt t="25349" x="2243138" y="2200275"/>
          <p14:tracePt t="25357" x="2227263" y="2200275"/>
          <p14:tracePt t="25364" x="2209800" y="2200275"/>
          <p14:tracePt t="25372" x="2184400" y="2200275"/>
          <p14:tracePt t="25380" x="2174875" y="2209800"/>
          <p14:tracePt t="25388" x="2149475" y="2227263"/>
          <p14:tracePt t="25396" x="2133600" y="2243138"/>
          <p14:tracePt t="25404" x="2116138" y="2268538"/>
          <p14:tracePt t="25412" x="2108200" y="2278063"/>
          <p14:tracePt t="25419" x="2090738" y="2328863"/>
          <p14:tracePt t="25428" x="2082800" y="2362200"/>
          <p14:tracePt t="25435" x="2073275" y="2405063"/>
          <p14:tracePt t="25444" x="2073275" y="2430463"/>
          <p14:tracePt t="25451" x="2073275" y="2473325"/>
          <p14:tracePt t="25459" x="2073275" y="2516188"/>
          <p14:tracePt t="25466" x="2073275" y="2574925"/>
          <p14:tracePt t="25476" x="2073275" y="2617788"/>
          <p14:tracePt t="25482" x="2098675" y="2668588"/>
          <p14:tracePt t="25490" x="2108200" y="2727325"/>
          <p14:tracePt t="25498" x="2124075" y="2762250"/>
          <p14:tracePt t="25505" x="2141538" y="2795588"/>
          <p14:tracePt t="25513" x="2159000" y="2820988"/>
          <p14:tracePt t="25521" x="2166938" y="2830513"/>
          <p14:tracePt t="25529" x="2184400" y="2838450"/>
          <p14:tracePt t="25537" x="2192338" y="2838450"/>
          <p14:tracePt t="25545" x="2200275" y="2846388"/>
          <p14:tracePt t="25553" x="2209800" y="2846388"/>
          <p14:tracePt t="25568" x="2217738" y="2846388"/>
          <p14:tracePt t="25592" x="2227263" y="2846388"/>
          <p14:tracePt t="25615" x="2227263" y="2838450"/>
          <p14:tracePt t="25625" x="0" y="0"/>
        </p14:tracePtLst>
        <p14:tracePtLst>
          <p14:tracePt t="31002" x="5565775" y="5167313"/>
          <p14:tracePt t="31016" x="5565775" y="5175250"/>
          <p14:tracePt t="31055" x="5565775" y="5183188"/>
          <p14:tracePt t="31079" x="5565775" y="5192713"/>
          <p14:tracePt t="31094" x="5565775" y="5200650"/>
          <p14:tracePt t="31110" x="5575300" y="5208588"/>
          <p14:tracePt t="31118" x="5591175" y="5218113"/>
          <p14:tracePt t="31126" x="5608638" y="5218113"/>
          <p14:tracePt t="31133" x="5641975" y="5226050"/>
          <p14:tracePt t="31141" x="5659438" y="5235575"/>
          <p14:tracePt t="31149" x="5684838" y="5235575"/>
          <p14:tracePt t="31157" x="5735638" y="5235575"/>
          <p14:tracePt t="31165" x="5795963" y="5235575"/>
          <p14:tracePt t="31173" x="5838825" y="5235575"/>
          <p14:tracePt t="31181" x="5922963" y="5235575"/>
          <p14:tracePt t="31188" x="5999163" y="5235575"/>
          <p14:tracePt t="31196" x="6084888" y="5235575"/>
          <p14:tracePt t="31204" x="6153150" y="5235575"/>
          <p14:tracePt t="31213" x="6272213" y="5235575"/>
          <p14:tracePt t="31223" x="6365875" y="5235575"/>
          <p14:tracePt t="31228" x="6424613" y="5235575"/>
          <p14:tracePt t="31235" x="6535738" y="5235575"/>
          <p14:tracePt t="31244" x="6611938" y="5235575"/>
          <p14:tracePt t="31252" x="6705600" y="5226050"/>
          <p14:tracePt t="31259" x="6738938" y="5226050"/>
          <p14:tracePt t="31267" x="6850063" y="5218113"/>
          <p14:tracePt t="31275" x="6943725" y="5208588"/>
          <p14:tracePt t="31282" x="6985000" y="5200650"/>
          <p14:tracePt t="31290" x="7061200" y="5192713"/>
          <p14:tracePt t="31298" x="7164388" y="5141913"/>
          <p14:tracePt t="31306" x="7248525" y="5124450"/>
          <p14:tracePt t="31314" x="7299325" y="5091113"/>
          <p14:tracePt t="31323" x="7377113" y="5073650"/>
          <p14:tracePt t="31329" x="7410450" y="5064125"/>
          <p14:tracePt t="31337" x="7453313" y="5038725"/>
          <p14:tracePt t="31345" x="7478713" y="5030788"/>
          <p14:tracePt t="31354" x="7494588" y="5022850"/>
          <p14:tracePt t="31361" x="7504113" y="5013325"/>
          <p14:tracePt t="31370" x="7512050" y="5005388"/>
          <p14:tracePt t="31377" x="7521575" y="5005388"/>
          <p14:tracePt t="31384" x="7529513" y="4997450"/>
          <p14:tracePt t="31400" x="7529513" y="4979988"/>
          <p14:tracePt t="31408" x="7537450" y="4972050"/>
          <p14:tracePt t="31424" x="7546975" y="4962525"/>
          <p14:tracePt t="31431" x="7554913" y="4954588"/>
          <p14:tracePt t="31439" x="7562850" y="4946650"/>
          <p14:tracePt t="31447" x="7572375" y="4937125"/>
          <p14:tracePt t="31455" x="7588250" y="4929188"/>
          <p14:tracePt t="31463" x="7597775" y="4911725"/>
          <p14:tracePt t="31471" x="7597775" y="4903788"/>
          <p14:tracePt t="31478" x="7605713" y="4894263"/>
          <p14:tracePt t="31487" x="7613650" y="4868863"/>
          <p14:tracePt t="31494" x="7623175" y="4852988"/>
          <p14:tracePt t="31503" x="7631113" y="4843463"/>
          <p14:tracePt t="31510" x="7631113" y="4827588"/>
          <p14:tracePt t="31519" x="7631113" y="4818063"/>
          <p14:tracePt t="31525" x="7631113" y="4810125"/>
          <p14:tracePt t="31533" x="7631113" y="4792663"/>
          <p14:tracePt t="31541" x="7631113" y="4784725"/>
          <p14:tracePt t="31549" x="7631113" y="4775200"/>
          <p14:tracePt t="31557" x="7613650" y="4759325"/>
          <p14:tracePt t="31573" x="7588250" y="4749800"/>
          <p14:tracePt t="31581" x="7562850" y="4733925"/>
          <p14:tracePt t="31588" x="7546975" y="4724400"/>
          <p14:tracePt t="31596" x="7486650" y="4716463"/>
          <p14:tracePt t="31604" x="7443788" y="4708525"/>
          <p14:tracePt t="31612" x="7392988" y="4699000"/>
          <p14:tracePt t="31620" x="7324725" y="4699000"/>
          <p14:tracePt t="31627" x="7248525" y="4691063"/>
          <p14:tracePt t="31636" x="7138988" y="4691063"/>
          <p14:tracePt t="31643" x="7061200" y="4673600"/>
          <p14:tracePt t="31651" x="6951663" y="4673600"/>
          <p14:tracePt t="31659" x="6891338" y="4673600"/>
          <p14:tracePt t="31666" x="6772275" y="4673600"/>
          <p14:tracePt t="31674" x="6713538" y="4673600"/>
          <p14:tracePt t="31682" x="6680200" y="4673600"/>
          <p14:tracePt t="31690" x="6611938" y="4673600"/>
          <p14:tracePt t="31698" x="6569075" y="4673600"/>
          <p14:tracePt t="31706" x="6492875" y="4691063"/>
          <p14:tracePt t="31714" x="6432550" y="4699000"/>
          <p14:tracePt t="31721" x="6348413" y="4716463"/>
          <p14:tracePt t="31730" x="6272213" y="4741863"/>
          <p14:tracePt t="31737" x="6229350" y="4749800"/>
          <p14:tracePt t="31745" x="6153150" y="4784725"/>
          <p14:tracePt t="31753" x="6118225" y="4802188"/>
          <p14:tracePt t="31761" x="6042025" y="4835525"/>
          <p14:tracePt t="31769" x="5999163" y="4860925"/>
          <p14:tracePt t="31776" x="5965825" y="4886325"/>
          <p14:tracePt t="31784" x="5932488" y="4911725"/>
          <p14:tracePt t="31792" x="5897563" y="4954588"/>
          <p14:tracePt t="31800" x="5864225" y="5005388"/>
          <p14:tracePt t="31807" x="5854700" y="5013325"/>
          <p14:tracePt t="31815" x="5829300" y="5038725"/>
          <p14:tracePt t="31823" x="5821363" y="5073650"/>
          <p14:tracePt t="31831" x="5813425" y="5099050"/>
          <p14:tracePt t="31839" x="5813425" y="5124450"/>
          <p14:tracePt t="31847" x="5813425" y="5167313"/>
          <p14:tracePt t="31855" x="5813425" y="5183188"/>
          <p14:tracePt t="31862" x="5821363" y="5200650"/>
          <p14:tracePt t="31871" x="5846763" y="5235575"/>
          <p14:tracePt t="31878" x="5915025" y="5268913"/>
          <p14:tracePt t="31887" x="5932488" y="5276850"/>
          <p14:tracePt t="31894" x="6049963" y="5311775"/>
          <p14:tracePt t="31903" x="6110288" y="5327650"/>
          <p14:tracePt t="31910" x="6237288" y="5345113"/>
          <p14:tracePt t="31918" x="6365875" y="5370513"/>
          <p14:tracePt t="31925" x="6662738" y="5370513"/>
          <p14:tracePt t="31933" x="6764338" y="5380038"/>
          <p14:tracePt t="31941" x="7045325" y="5380038"/>
          <p14:tracePt t="31949" x="7248525" y="5380038"/>
          <p14:tracePt t="31956" x="7402513" y="5380038"/>
          <p14:tracePt t="31964" x="7656513" y="5380038"/>
          <p14:tracePt t="31972" x="7775575" y="5362575"/>
          <p14:tracePt t="31980" x="7954963" y="5327650"/>
          <p14:tracePt t="31989" x="8005763" y="5319713"/>
          <p14:tracePt t="31996" x="8124825" y="5268913"/>
          <p14:tracePt t="32003" x="8140700" y="5251450"/>
          <p14:tracePt t="32011" x="8183563" y="5226050"/>
          <p14:tracePt t="32020" x="8201025" y="5192713"/>
          <p14:tracePt t="32027" x="8201025" y="5183188"/>
          <p14:tracePt t="32036" x="8201025" y="5167313"/>
          <p14:tracePt t="32043" x="8201025" y="5149850"/>
          <p14:tracePt t="32052" x="8201025" y="5141913"/>
          <p14:tracePt t="32058" x="8201025" y="5124450"/>
          <p14:tracePt t="32066" x="8191500" y="5099050"/>
          <p14:tracePt t="32074" x="8175625" y="5091113"/>
          <p14:tracePt t="32082" x="8166100" y="5081588"/>
          <p14:tracePt t="32090" x="8140700" y="5073650"/>
          <p14:tracePt t="32098" x="8124825" y="5064125"/>
          <p14:tracePt t="32105" x="8099425" y="5048250"/>
          <p14:tracePt t="32113" x="8056563" y="5038725"/>
          <p14:tracePt t="32121" x="7988300" y="5022850"/>
          <p14:tracePt t="32129" x="7945438" y="5013325"/>
          <p14:tracePt t="32136" x="7886700" y="4997450"/>
          <p14:tracePt t="32145" x="7826375" y="4987925"/>
          <p14:tracePt t="32153" x="7793038" y="4987925"/>
          <p14:tracePt t="32160" x="7742238" y="4979988"/>
          <p14:tracePt t="32169" x="7656513" y="4972050"/>
          <p14:tracePt t="32176" x="7597775" y="4972050"/>
          <p14:tracePt t="32184" x="7562850" y="4972050"/>
          <p14:tracePt t="32192" x="7494588" y="4972050"/>
          <p14:tracePt t="32199" x="7453313" y="4972050"/>
          <p14:tracePt t="32207" x="7385050" y="4972050"/>
          <p14:tracePt t="32215" x="7324725" y="4972050"/>
          <p14:tracePt t="32223" x="7291388" y="4972050"/>
          <p14:tracePt t="32231" x="7273925" y="4972050"/>
          <p14:tracePt t="32239" x="7248525" y="4972050"/>
          <p14:tracePt t="32247" x="7240588" y="4972050"/>
          <p14:tracePt t="32279" x="0" y="0"/>
        </p14:tracePtLst>
        <p14:tracePtLst>
          <p14:tracePt t="33227" x="6756400" y="6356350"/>
          <p14:tracePt t="33234" x="6746875" y="6356350"/>
          <p14:tracePt t="33242" x="6746875" y="6365875"/>
          <p14:tracePt t="33250" x="6746875" y="6373813"/>
          <p14:tracePt t="33266" x="6746875" y="6391275"/>
          <p14:tracePt t="33273" x="6746875" y="6399213"/>
          <p14:tracePt t="33281" x="6746875" y="6416675"/>
          <p14:tracePt t="33289" x="6756400" y="6432550"/>
          <p14:tracePt t="33297" x="6764338" y="6450013"/>
          <p14:tracePt t="33305" x="6799263" y="6467475"/>
          <p14:tracePt t="33313" x="6832600" y="6475413"/>
          <p14:tracePt t="33321" x="6883400" y="6492875"/>
          <p14:tracePt t="33328" x="6943725" y="6500813"/>
          <p14:tracePt t="33337" x="7045325" y="6500813"/>
          <p14:tracePt t="33344" x="7129463" y="6510338"/>
          <p14:tracePt t="33352" x="7189788" y="6510338"/>
          <p14:tracePt t="33360" x="7240588" y="6510338"/>
          <p14:tracePt t="33367" x="7299325" y="6510338"/>
          <p14:tracePt t="33375" x="7350125" y="6510338"/>
          <p14:tracePt t="33383" x="7377113" y="6500813"/>
          <p14:tracePt t="33391" x="7402513" y="6492875"/>
          <p14:tracePt t="33399" x="7418388" y="6483350"/>
          <p14:tracePt t="33407" x="7427913" y="6467475"/>
          <p14:tracePt t="33415" x="7435850" y="6450013"/>
          <p14:tracePt t="33422" x="7435850" y="6442075"/>
          <p14:tracePt t="33431" x="7435850" y="6424613"/>
          <p14:tracePt t="33438" x="7443788" y="6399213"/>
          <p14:tracePt t="33446" x="7443788" y="6381750"/>
          <p14:tracePt t="33454" x="7443788" y="6356350"/>
          <p14:tracePt t="33462" x="7453313" y="6338888"/>
          <p14:tracePt t="33469" x="7461250" y="6305550"/>
          <p14:tracePt t="33477" x="7469188" y="6288088"/>
          <p14:tracePt t="33486" x="7486650" y="6254750"/>
          <p14:tracePt t="33493" x="7486650" y="6237288"/>
          <p14:tracePt t="33503" x="7494588" y="6211888"/>
          <p14:tracePt t="33516" x="7494588" y="6194425"/>
          <p14:tracePt t="33524" x="7494588" y="6178550"/>
          <p14:tracePt t="33540" x="7494588" y="6169025"/>
          <p14:tracePt t="33548" x="7494588" y="6161088"/>
          <p14:tracePt t="33563" x="7494588" y="6153150"/>
          <p14:tracePt t="33571" x="7469188" y="6135688"/>
          <p14:tracePt t="33579" x="7443788" y="6127750"/>
          <p14:tracePt t="33587" x="7402513" y="6110288"/>
          <p14:tracePt t="33595" x="7377113" y="6110288"/>
          <p14:tracePt t="33603" x="7308850" y="6092825"/>
          <p14:tracePt t="33610" x="7248525" y="6092825"/>
          <p14:tracePt t="33618" x="7189788" y="6076950"/>
          <p14:tracePt t="33626" x="7129463" y="6067425"/>
          <p14:tracePt t="33636" x="7061200" y="6059488"/>
          <p14:tracePt t="33642" x="7002463" y="6049963"/>
          <p14:tracePt t="33652" x="6943725" y="6042025"/>
          <p14:tracePt t="33658" x="6883400" y="6034088"/>
          <p14:tracePt t="33665" x="6850063" y="6034088"/>
          <p14:tracePt t="33673" x="6824663" y="6034088"/>
          <p14:tracePt t="33681" x="6807200" y="6034088"/>
          <p14:tracePt t="33689" x="6781800" y="6034088"/>
          <p14:tracePt t="33697" x="6756400" y="6034088"/>
          <p14:tracePt t="33705" x="6731000" y="6049963"/>
          <p14:tracePt t="33712" x="6731000" y="6059488"/>
          <p14:tracePt t="33720" x="6713538" y="6067425"/>
          <p14:tracePt t="33728" x="6688138" y="6092825"/>
          <p14:tracePt t="33735" x="6662738" y="6102350"/>
          <p14:tracePt t="33744" x="6654800" y="6110288"/>
          <p14:tracePt t="33752" x="6627813" y="6135688"/>
          <p14:tracePt t="33759" x="6602413" y="6153150"/>
          <p14:tracePt t="33767" x="6577013" y="6178550"/>
          <p14:tracePt t="33775" x="6561138" y="6194425"/>
          <p14:tracePt t="33784" x="6543675" y="6221413"/>
          <p14:tracePt t="33791" x="6535738" y="6237288"/>
          <p14:tracePt t="33799" x="6526213" y="6262688"/>
          <p14:tracePt t="33807" x="6518275" y="6288088"/>
          <p14:tracePt t="33815" x="6518275" y="6313488"/>
          <p14:tracePt t="33822" x="6518275" y="6323013"/>
          <p14:tracePt t="33830" x="6518275" y="6338888"/>
          <p14:tracePt t="33838" x="6518275" y="6348413"/>
          <p14:tracePt t="33846" x="6518275" y="6365875"/>
          <p14:tracePt t="33854" x="6518275" y="6381750"/>
          <p14:tracePt t="33862" x="6518275" y="6391275"/>
          <p14:tracePt t="33869" x="6526213" y="6399213"/>
          <p14:tracePt t="33877" x="6535738" y="6407150"/>
          <p14:tracePt t="33885" x="6543675" y="6407150"/>
          <p14:tracePt t="33925" x="0" y="0"/>
        </p14:tracePtLst>
        <p14:tracePtLst>
          <p14:tracePt t="34724" x="5091113" y="6442075"/>
          <p14:tracePt t="34731" x="5099050" y="6442075"/>
          <p14:tracePt t="34739" x="5106988" y="6442075"/>
          <p14:tracePt t="34755" x="5116513" y="6442075"/>
          <p14:tracePt t="34763" x="5132388" y="6442075"/>
          <p14:tracePt t="34771" x="5141913" y="6442075"/>
          <p14:tracePt t="34778" x="5157788" y="6442075"/>
          <p14:tracePt t="34786" x="5183188" y="6442075"/>
          <p14:tracePt t="34802" x="5235575" y="6442075"/>
          <p14:tracePt t="34810" x="5276850" y="6442075"/>
          <p14:tracePt t="34818" x="5294313" y="6442075"/>
          <p14:tracePt t="34825" x="5345113" y="6442075"/>
          <p14:tracePt t="34834" x="5421313" y="6424613"/>
          <p14:tracePt t="34841" x="5464175" y="6424613"/>
          <p14:tracePt t="34850" x="5532438" y="6416675"/>
          <p14:tracePt t="34857" x="5565775" y="6416675"/>
          <p14:tracePt t="34865" x="5600700" y="6407150"/>
          <p14:tracePt t="34872" x="5626100" y="6407150"/>
          <p14:tracePt t="34880" x="5634038" y="6399213"/>
          <p14:tracePt t="34888" x="5641975" y="6399213"/>
          <p14:tracePt t="34896" x="5651500" y="6399213"/>
          <p14:tracePt t="34904" x="5659438" y="6381750"/>
          <p14:tracePt t="34912" x="5659438" y="6373813"/>
          <p14:tracePt t="34919" x="5668963" y="6356350"/>
          <p14:tracePt t="34927" x="5668963" y="6330950"/>
          <p14:tracePt t="34934" x="5668963" y="6305550"/>
          <p14:tracePt t="34943" x="5668963" y="6280150"/>
          <p14:tracePt t="34951" x="5668963" y="6221413"/>
          <p14:tracePt t="34959" x="5659438" y="6203950"/>
          <p14:tracePt t="34967" x="5641975" y="6186488"/>
          <p14:tracePt t="34974" x="5626100" y="6153150"/>
          <p14:tracePt t="34983" x="5591175" y="6118225"/>
          <p14:tracePt t="34990" x="5565775" y="6092825"/>
          <p14:tracePt t="34998" x="5532438" y="6076950"/>
          <p14:tracePt t="35006" x="5514975" y="6067425"/>
          <p14:tracePt t="35014" x="5472113" y="6042025"/>
          <p14:tracePt t="35021" x="5421313" y="6024563"/>
          <p14:tracePt t="35029" x="5387975" y="6016625"/>
          <p14:tracePt t="35037" x="5345113" y="6008688"/>
          <p14:tracePt t="35045" x="5302250" y="5999163"/>
          <p14:tracePt t="35053" x="5243513" y="5991225"/>
          <p14:tracePt t="35060" x="5167313" y="5983288"/>
          <p14:tracePt t="35068" x="5124450" y="5983288"/>
          <p14:tracePt t="35076" x="5091113" y="5983288"/>
          <p14:tracePt t="35084" x="5048250" y="5983288"/>
          <p14:tracePt t="35093" x="4987925" y="6008688"/>
          <p14:tracePt t="35101" x="4937125" y="6034088"/>
          <p14:tracePt t="35108" x="4903788" y="6059488"/>
          <p14:tracePt t="35115" x="4860925" y="6084888"/>
          <p14:tracePt t="35123" x="4827588" y="6110288"/>
          <p14:tracePt t="35132" x="4802188" y="6127750"/>
          <p14:tracePt t="35139" x="4784725" y="6143625"/>
          <p14:tracePt t="35147" x="4759325" y="6161088"/>
          <p14:tracePt t="35155" x="4749800" y="6178550"/>
          <p14:tracePt t="35162" x="4741863" y="6186488"/>
          <p14:tracePt t="35170" x="4733925" y="6194425"/>
          <p14:tracePt t="35178" x="4724400" y="6203950"/>
          <p14:tracePt t="35203" x="4724400" y="6211888"/>
          <p14:tracePt t="35204" x="0" y="0"/>
        </p14:tracePtLst>
        <p14:tracePtLst>
          <p14:tracePt t="36050" x="5192713" y="5626100"/>
          <p14:tracePt t="36056" x="5200650" y="5634038"/>
          <p14:tracePt t="36065" x="5208588" y="5634038"/>
          <p14:tracePt t="36072" x="5218113" y="5634038"/>
          <p14:tracePt t="36079" x="5226050" y="5634038"/>
          <p14:tracePt t="36087" x="5243513" y="5634038"/>
          <p14:tracePt t="36095" x="5251450" y="5641975"/>
          <p14:tracePt t="36103" x="5260975" y="5641975"/>
          <p14:tracePt t="36111" x="5286375" y="5641975"/>
          <p14:tracePt t="36119" x="5294313" y="5641975"/>
          <p14:tracePt t="36126" x="5319713" y="5641975"/>
          <p14:tracePt t="36134" x="5345113" y="5641975"/>
          <p14:tracePt t="36142" x="5370513" y="5641975"/>
          <p14:tracePt t="36150" x="5405438" y="5641975"/>
          <p14:tracePt t="36158" x="5456238" y="5634038"/>
          <p14:tracePt t="36166" x="5481638" y="5634038"/>
          <p14:tracePt t="36174" x="5532438" y="5626100"/>
          <p14:tracePt t="36182" x="5591175" y="5616575"/>
          <p14:tracePt t="36189" x="5651500" y="5608638"/>
          <p14:tracePt t="36197" x="5694363" y="5600700"/>
          <p14:tracePt t="36205" x="5753100" y="5583238"/>
          <p14:tracePt t="36218" x="5788025" y="5575300"/>
          <p14:tracePt t="36221" x="5821363" y="5575300"/>
          <p14:tracePt t="36228" x="5854700" y="5565775"/>
          <p14:tracePt t="36236" x="5889625" y="5557838"/>
          <p14:tracePt t="36244" x="5897563" y="5557838"/>
          <p14:tracePt t="36252" x="5915025" y="5557838"/>
          <p14:tracePt t="36261" x="5932488" y="5549900"/>
          <p14:tracePt t="36268" x="5940425" y="5549900"/>
          <p14:tracePt t="36275" x="5957888" y="5549900"/>
          <p14:tracePt t="36283" x="5965825" y="5549900"/>
          <p14:tracePt t="36291" x="5991225" y="5540375"/>
          <p14:tracePt t="36299" x="6024563" y="5532438"/>
          <p14:tracePt t="36307" x="6084888" y="5524500"/>
          <p14:tracePt t="36316" x="6127750" y="5514975"/>
          <p14:tracePt t="36323" x="6186488" y="5497513"/>
          <p14:tracePt t="36331" x="6246813" y="5489575"/>
          <p14:tracePt t="36338" x="6305550" y="5481638"/>
          <p14:tracePt t="36346" x="6348413" y="5481638"/>
          <p14:tracePt t="36354" x="6442075" y="5481638"/>
          <p14:tracePt t="36362" x="6492875" y="5481638"/>
          <p14:tracePt t="36370" x="6535738" y="5481638"/>
          <p14:tracePt t="36377" x="6594475" y="5481638"/>
          <p14:tracePt t="36385" x="6619875" y="5481638"/>
          <p14:tracePt t="36393" x="6654800" y="5481638"/>
          <p14:tracePt t="36401" x="6670675" y="5481638"/>
          <p14:tracePt t="36409" x="6696075" y="5481638"/>
          <p14:tracePt t="36417" x="6721475" y="5481638"/>
          <p14:tracePt t="36425" x="6738938" y="5481638"/>
          <p14:tracePt t="36432" x="6764338" y="5481638"/>
          <p14:tracePt t="36440" x="6799263" y="5481638"/>
          <p14:tracePt t="36449" x="6832600" y="5481638"/>
          <p14:tracePt t="36456" x="6883400" y="5481638"/>
          <p14:tracePt t="36465" x="6943725" y="5481638"/>
          <p14:tracePt t="36471" x="6985000" y="5481638"/>
          <p14:tracePt t="36479" x="7045325" y="5481638"/>
          <p14:tracePt t="36487" x="7070725" y="5481638"/>
          <p14:tracePt t="36495" x="7113588" y="5481638"/>
          <p14:tracePt t="36503" x="7172325" y="5481638"/>
          <p14:tracePt t="36511" x="7215188" y="5481638"/>
          <p14:tracePt t="36518" x="7258050" y="5481638"/>
          <p14:tracePt t="36526" x="7291388" y="5481638"/>
          <p14:tracePt t="36534" x="7334250" y="5481638"/>
          <p14:tracePt t="36542" x="7385050" y="5489575"/>
          <p14:tracePt t="36550" x="7402513" y="5489575"/>
          <p14:tracePt t="36558" x="7427913" y="5489575"/>
          <p14:tracePt t="36566" x="7453313" y="5497513"/>
          <p14:tracePt t="36574" x="7461250" y="5497513"/>
          <p14:tracePt t="36589" x="7469188" y="5497513"/>
          <p14:tracePt t="36598" x="7478713" y="5497513"/>
          <p14:tracePt t="36628" x="7486650" y="5497513"/>
          <p14:tracePt t="36636" x="7494588" y="5497513"/>
          <p14:tracePt t="36644" x="7504113" y="5497513"/>
          <p14:tracePt t="36652" x="7504113" y="5489575"/>
          <p14:tracePt t="36660" x="7521575" y="5472113"/>
          <p14:tracePt t="36667" x="7537450" y="5464175"/>
          <p14:tracePt t="36675" x="7546975" y="5464175"/>
          <p14:tracePt t="36683" x="7562850" y="5456238"/>
          <p14:tracePt t="36691" x="7580313" y="5438775"/>
          <p14:tracePt t="36699" x="7588250" y="5430838"/>
          <p14:tracePt t="36707" x="7605713" y="5413375"/>
          <p14:tracePt t="36714" x="7623175" y="5405438"/>
          <p14:tracePt t="36722" x="7639050" y="5387975"/>
          <p14:tracePt t="36731" x="7648575" y="5380038"/>
          <p14:tracePt t="36738" x="7648575" y="5353050"/>
          <p14:tracePt t="36746" x="7656513" y="5337175"/>
          <p14:tracePt t="36761" x="7656513" y="5327650"/>
          <p14:tracePt t="36769" x="7656513" y="5319713"/>
          <p14:tracePt t="36785" x="7648575" y="5311775"/>
          <p14:tracePt t="36793" x="7623175" y="5302250"/>
          <p14:tracePt t="36801" x="7605713" y="5302250"/>
          <p14:tracePt t="36808" x="7588250" y="5294313"/>
          <p14:tracePt t="36816" x="7546975" y="5294313"/>
          <p14:tracePt t="36824" x="7486650" y="5286375"/>
          <p14:tracePt t="36833" x="7443788" y="5276850"/>
          <p14:tracePt t="36840" x="7367588" y="5276850"/>
          <p14:tracePt t="36849" x="7308850" y="5276850"/>
          <p14:tracePt t="36856" x="7265988" y="5268913"/>
          <p14:tracePt t="36863" x="7205663" y="5268913"/>
          <p14:tracePt t="36871" x="7172325" y="5268913"/>
          <p14:tracePt t="36879" x="7129463" y="5268913"/>
          <p14:tracePt t="36887" x="7078663" y="5268913"/>
          <p14:tracePt t="36895" x="7027863" y="5268913"/>
          <p14:tracePt t="36903" x="7010400" y="5268913"/>
          <p14:tracePt t="36910" x="6977063" y="5268913"/>
          <p14:tracePt t="36918" x="6951663" y="5268913"/>
          <p14:tracePt t="36926" x="6934200" y="5268913"/>
          <p14:tracePt t="36935" x="6908800" y="5268913"/>
          <p14:tracePt t="36942" x="6883400" y="5276850"/>
          <p14:tracePt t="36950" x="6858000" y="5286375"/>
          <p14:tracePt t="36957" x="6815138" y="5294313"/>
          <p14:tracePt t="36966" x="6772275" y="5319713"/>
          <p14:tracePt t="36973" x="6713538" y="5327650"/>
          <p14:tracePt t="36982" x="6680200" y="5337175"/>
          <p14:tracePt t="36989" x="6627813" y="5345113"/>
          <p14:tracePt t="36998" x="6594475" y="5353050"/>
          <p14:tracePt t="37004" x="6535738" y="5362575"/>
          <p14:tracePt t="37012" x="6492875" y="5362575"/>
          <p14:tracePt t="37020" x="6450013" y="5370513"/>
          <p14:tracePt t="37028" x="6391275" y="5380038"/>
          <p14:tracePt t="37036" x="6330950" y="5380038"/>
          <p14:tracePt t="37044" x="6288088" y="5387975"/>
          <p14:tracePt t="37051" x="6262688" y="5387975"/>
          <p14:tracePt t="37059" x="6229350" y="5387975"/>
          <p14:tracePt t="37067" x="6186488" y="5395913"/>
          <p14:tracePt t="37075" x="6143625" y="5405438"/>
          <p14:tracePt t="37083" x="6118225" y="5405438"/>
          <p14:tracePt t="37092" x="6084888" y="5413375"/>
          <p14:tracePt t="37099" x="6049963" y="5421313"/>
          <p14:tracePt t="37106" x="6008688" y="5430838"/>
          <p14:tracePt t="37115" x="5991225" y="5438775"/>
          <p14:tracePt t="37122" x="5948363" y="5446713"/>
          <p14:tracePt t="37131" x="5915025" y="5456238"/>
          <p14:tracePt t="37138" x="5880100" y="5464175"/>
          <p14:tracePt t="37145" x="5838825" y="5464175"/>
          <p14:tracePt t="37153" x="5813425" y="5472113"/>
          <p14:tracePt t="37161" x="5795963" y="5481638"/>
          <p14:tracePt t="37169" x="5778500" y="5481638"/>
          <p14:tracePt t="37177" x="5761038" y="5489575"/>
          <p14:tracePt t="37185" x="5761038" y="5497513"/>
          <p14:tracePt t="37193" x="5753100" y="5497513"/>
          <p14:tracePt t="37200" x="5745163" y="5497513"/>
          <p14:tracePt t="37208" x="5745163" y="5507038"/>
          <p14:tracePt t="37217" x="5735638" y="5514975"/>
          <p14:tracePt t="37224" x="5719763" y="5524500"/>
          <p14:tracePt t="37232" x="5710238" y="5524500"/>
          <p14:tracePt t="37240" x="5684838" y="5524500"/>
          <p14:tracePt t="37248" x="5668963" y="5532438"/>
          <p14:tracePt t="37255" x="5659438" y="5540375"/>
          <p14:tracePt t="37271" x="5641975" y="5549900"/>
          <p14:tracePt t="37287" x="5634038" y="5549900"/>
          <p14:tracePt t="37349" x="5634038" y="5557838"/>
          <p14:tracePt t="37358" x="0" y="0"/>
        </p14:tracePtLst>
        <p14:tracePtLst>
          <p14:tracePt t="40214" x="5838825" y="4741863"/>
          <p14:tracePt t="40235" x="5846763" y="4741863"/>
          <p14:tracePt t="40242" x="5846763" y="4749800"/>
          <p14:tracePt t="40250" x="5846763" y="4767263"/>
          <p14:tracePt t="40257" x="5846763" y="4775200"/>
          <p14:tracePt t="40265" x="5846763" y="4792663"/>
          <p14:tracePt t="40273" x="5846763" y="4802188"/>
          <p14:tracePt t="40281" x="5846763" y="4818063"/>
          <p14:tracePt t="40289" x="5854700" y="4835525"/>
          <p14:tracePt t="40297" x="5854700" y="4843463"/>
          <p14:tracePt t="40304" x="5854700" y="4852988"/>
          <p14:tracePt t="40313" x="5854700" y="4860925"/>
          <p14:tracePt t="40320" x="5854700" y="4878388"/>
          <p14:tracePt t="40329" x="5854700" y="4886325"/>
          <p14:tracePt t="40336" x="5854700" y="4903788"/>
          <p14:tracePt t="40346" x="5864225" y="4919663"/>
          <p14:tracePt t="40352" x="5864225" y="4929188"/>
          <p14:tracePt t="40359" x="5872163" y="4946650"/>
          <p14:tracePt t="40367" x="5880100" y="4962525"/>
          <p14:tracePt t="40375" x="5880100" y="4972050"/>
          <p14:tracePt t="40383" x="5889625" y="4987925"/>
          <p14:tracePt t="40391" x="5897563" y="5005388"/>
          <p14:tracePt t="40399" x="5897563" y="5022850"/>
          <p14:tracePt t="40406" x="5905500" y="5030788"/>
          <p14:tracePt t="40414" x="5915025" y="5048250"/>
          <p14:tracePt t="40422" x="5922963" y="5064125"/>
          <p14:tracePt t="40430" x="5940425" y="5081588"/>
          <p14:tracePt t="40438" x="5948363" y="5091113"/>
          <p14:tracePt t="40446" x="5957888" y="5106988"/>
          <p14:tracePt t="40454" x="5965825" y="5132388"/>
          <p14:tracePt t="40462" x="5983288" y="5141913"/>
          <p14:tracePt t="40469" x="5999163" y="5149850"/>
          <p14:tracePt t="40477" x="6008688" y="5167313"/>
          <p14:tracePt t="40485" x="6016625" y="5175250"/>
          <p14:tracePt t="40493" x="6034088" y="5183188"/>
          <p14:tracePt t="40501" x="6049963" y="5192713"/>
          <p14:tracePt t="40508" x="6076950" y="5200650"/>
          <p14:tracePt t="40516" x="6084888" y="5200650"/>
          <p14:tracePt t="40524" x="6110288" y="5208588"/>
          <p14:tracePt t="40532" x="6135688" y="5218113"/>
          <p14:tracePt t="40540" x="6153150" y="5218113"/>
          <p14:tracePt t="40548" x="6186488" y="5226050"/>
          <p14:tracePt t="40555" x="6211888" y="5226050"/>
          <p14:tracePt t="40564" x="6237288" y="5226050"/>
          <p14:tracePt t="40571" x="6262688" y="5235575"/>
          <p14:tracePt t="40579" x="6313488" y="5235575"/>
          <p14:tracePt t="40587" x="6330950" y="5235575"/>
          <p14:tracePt t="40596" x="6365875" y="5235575"/>
          <p14:tracePt t="40602" x="6399213" y="5235575"/>
          <p14:tracePt t="40611" x="6432550" y="5235575"/>
          <p14:tracePt t="40618" x="6457950" y="5235575"/>
          <p14:tracePt t="40626" x="6483350" y="5235575"/>
          <p14:tracePt t="40634" x="6510338" y="5235575"/>
          <p14:tracePt t="40642" x="6535738" y="5235575"/>
          <p14:tracePt t="40649" x="6569075" y="5235575"/>
          <p14:tracePt t="40657" x="6594475" y="5235575"/>
          <p14:tracePt t="40665" x="6619875" y="5226050"/>
          <p14:tracePt t="40673" x="6637338" y="5226050"/>
          <p14:tracePt t="40682" x="6662738" y="5218113"/>
          <p14:tracePt t="40689" x="6680200" y="5218113"/>
          <p14:tracePt t="40697" x="6696075" y="5208588"/>
          <p14:tracePt t="40704" x="6721475" y="5192713"/>
          <p14:tracePt t="40712" x="6746875" y="5175250"/>
          <p14:tracePt t="40720" x="6764338" y="5157788"/>
          <p14:tracePt t="40729" x="6789738" y="5141913"/>
          <p14:tracePt t="40736" x="6789738" y="5132388"/>
          <p14:tracePt t="40745" x="6807200" y="5124450"/>
          <p14:tracePt t="40751" x="6824663" y="5106988"/>
          <p14:tracePt t="40759" x="6840538" y="5091113"/>
          <p14:tracePt t="40767" x="6850063" y="5073650"/>
          <p14:tracePt t="40775" x="6858000" y="5064125"/>
          <p14:tracePt t="40783" x="6865938" y="5048250"/>
          <p14:tracePt t="40790" x="6883400" y="5038725"/>
          <p14:tracePt t="40798" x="6891338" y="5022850"/>
          <p14:tracePt t="40806" x="6908800" y="5005388"/>
          <p14:tracePt t="40814" x="6916738" y="4987925"/>
          <p14:tracePt t="40822" x="6934200" y="4972050"/>
          <p14:tracePt t="40830" x="6943725" y="4946650"/>
          <p14:tracePt t="40839" x="6959600" y="4929188"/>
          <p14:tracePt t="40846" x="6959600" y="4919663"/>
          <p14:tracePt t="40853" x="6969125" y="4903788"/>
          <p14:tracePt t="40862" x="6969125" y="4894263"/>
          <p14:tracePt t="40869" x="6969125" y="4878388"/>
          <p14:tracePt t="40878" x="6969125" y="4868863"/>
          <p14:tracePt t="40885" x="6969125" y="4860925"/>
          <p14:tracePt t="40894" x="6969125" y="4843463"/>
          <p14:tracePt t="40900" x="6969125" y="4835525"/>
          <p14:tracePt t="40908" x="6969125" y="4818063"/>
          <p14:tracePt t="40916" x="6977063" y="4810125"/>
          <p14:tracePt t="40932" x="6977063" y="4792663"/>
          <p14:tracePt t="40939" x="6977063" y="4775200"/>
          <p14:tracePt t="40947" x="6977063" y="4767263"/>
          <p14:tracePt t="40955" x="6977063" y="4749800"/>
          <p14:tracePt t="40963" x="6977063" y="4741863"/>
          <p14:tracePt t="40972" x="6969125" y="4724400"/>
          <p14:tracePt t="40979" x="6951663" y="4716463"/>
          <p14:tracePt t="40986" x="6926263" y="4699000"/>
          <p14:tracePt t="40995" x="6916738" y="4691063"/>
          <p14:tracePt t="41002" x="6900863" y="4691063"/>
          <p14:tracePt t="41011" x="6883400" y="4683125"/>
          <p14:tracePt t="41019" x="6875463" y="4683125"/>
          <p14:tracePt t="41026" x="6865938" y="4673600"/>
          <p14:tracePt t="41034" x="6850063" y="4673600"/>
          <p14:tracePt t="41041" x="6832600" y="4665663"/>
          <p14:tracePt t="41049" x="6807200" y="4657725"/>
          <p14:tracePt t="41057" x="6789738" y="4648200"/>
          <p14:tracePt t="41065" x="6764338" y="4630738"/>
          <p14:tracePt t="41073" x="6731000" y="4622800"/>
          <p14:tracePt t="41081" x="6705600" y="4614863"/>
          <p14:tracePt t="41088" x="6670675" y="4605338"/>
          <p14:tracePt t="41096" x="6611938" y="4605338"/>
          <p14:tracePt t="41104" x="6569075" y="4597400"/>
          <p14:tracePt t="41112" x="6518275" y="4597400"/>
          <p14:tracePt t="41120" x="6492875" y="4597400"/>
          <p14:tracePt t="41129" x="6450013" y="4597400"/>
          <p14:tracePt t="41135" x="6424613" y="4597400"/>
          <p14:tracePt t="41143" x="6381750" y="4597400"/>
          <p14:tracePt t="41151" x="6323013" y="4597400"/>
          <p14:tracePt t="41159" x="6280150" y="4597400"/>
          <p14:tracePt t="41167" x="6237288" y="4597400"/>
          <p14:tracePt t="41175" x="6211888" y="4597400"/>
          <p14:tracePt t="41182" x="6169025" y="4605338"/>
          <p14:tracePt t="41190" x="6135688" y="4614863"/>
          <p14:tracePt t="41198" x="6102350" y="4622800"/>
          <p14:tracePt t="41214" x="6042025" y="4648200"/>
          <p14:tracePt t="41222" x="6008688" y="4665663"/>
          <p14:tracePt t="41230" x="5991225" y="4683125"/>
          <p14:tracePt t="41237" x="5965825" y="4691063"/>
          <p14:tracePt t="41245" x="5948363" y="4708525"/>
          <p14:tracePt t="41253" x="5922963" y="4716463"/>
          <p14:tracePt t="41262" x="5905500" y="4733925"/>
          <p14:tracePt t="41269" x="5880100" y="4741863"/>
          <p14:tracePt t="41278" x="5864225" y="4749800"/>
          <p14:tracePt t="41284" x="5846763" y="4759325"/>
          <p14:tracePt t="41292" x="5838825" y="4767263"/>
          <p14:tracePt t="41300" x="5829300" y="4775200"/>
          <p14:tracePt t="41308" x="5821363" y="4775200"/>
          <p14:tracePt t="41323" x="5813425" y="4784725"/>
          <p14:tracePt t="41347" x="5813425" y="4792663"/>
          <p14:tracePt t="41355" x="5803900" y="4792663"/>
          <p14:tracePt t="41458" x="0" y="0"/>
        </p14:tracePtLst>
        <p14:tracePtLst>
          <p14:tracePt t="44556" x="5251450" y="4733925"/>
          <p14:tracePt t="44632" x="5260975" y="4733925"/>
          <p14:tracePt t="44710" x="5268913" y="4733925"/>
          <p14:tracePt t="44718" x="5276850" y="4733925"/>
          <p14:tracePt t="44726" x="5302250" y="4724400"/>
          <p14:tracePt t="44734" x="5319713" y="4724400"/>
          <p14:tracePt t="44742" x="5337175" y="4716463"/>
          <p14:tracePt t="44749" x="5370513" y="4708525"/>
          <p14:tracePt t="44758" x="5430838" y="4708525"/>
          <p14:tracePt t="44765" x="5472113" y="4699000"/>
          <p14:tracePt t="44773" x="5507038" y="4699000"/>
          <p14:tracePt t="44781" x="5557838" y="4691063"/>
          <p14:tracePt t="44789" x="5659438" y="4691063"/>
          <p14:tracePt t="44797" x="5735638" y="4691063"/>
          <p14:tracePt t="44805" x="5778500" y="4691063"/>
          <p14:tracePt t="44812" x="5864225" y="4691063"/>
          <p14:tracePt t="44820" x="5922963" y="4691063"/>
          <p14:tracePt t="44828" x="6016625" y="4691063"/>
          <p14:tracePt t="44836" x="6059488" y="4691063"/>
          <p14:tracePt t="44844" x="6102350" y="4691063"/>
          <p14:tracePt t="44852" x="6153150" y="4691063"/>
          <p14:tracePt t="44859" x="6169025" y="4691063"/>
          <p14:tracePt t="44867" x="6194425" y="4691063"/>
          <p14:tracePt t="44876" x="6229350" y="4691063"/>
          <p14:tracePt t="44883" x="6237288" y="4691063"/>
          <p14:tracePt t="44893" x="6254750" y="4683125"/>
          <p14:tracePt t="44899" x="6272213" y="4683125"/>
          <p14:tracePt t="44914" x="6280150" y="4683125"/>
          <p14:tracePt t="44922" x="6288088" y="4683125"/>
          <p14:tracePt t="44930" x="6297613" y="4683125"/>
          <p14:tracePt t="44938" x="6305550" y="4683125"/>
          <p14:tracePt t="44945" x="6323013" y="4683125"/>
          <p14:tracePt t="44962" x="6338888" y="4673600"/>
          <p14:tracePt t="44969" x="6348413" y="4673600"/>
          <p14:tracePt t="44977" x="6365875" y="4673600"/>
          <p14:tracePt t="44985" x="6391275" y="4665663"/>
          <p14:tracePt t="44992" x="6399213" y="4657725"/>
          <p14:tracePt t="45000" x="6424613" y="4657725"/>
          <p14:tracePt t="45008" x="6442075" y="4657725"/>
          <p14:tracePt t="45016" x="6457950" y="4657725"/>
          <p14:tracePt t="45025" x="6483350" y="4648200"/>
          <p14:tracePt t="45032" x="6518275" y="4648200"/>
          <p14:tracePt t="45040" x="6551613" y="4648200"/>
          <p14:tracePt t="45047" x="6594475" y="4640263"/>
          <p14:tracePt t="45055" x="6637338" y="4640263"/>
          <p14:tracePt t="45063" x="6680200" y="4640263"/>
          <p14:tracePt t="45071" x="6721475" y="4640263"/>
          <p14:tracePt t="45079" x="6764338" y="4640263"/>
          <p14:tracePt t="45087" x="6799263" y="4640263"/>
          <p14:tracePt t="45095" x="6840538" y="4640263"/>
          <p14:tracePt t="45102" x="6891338" y="4630738"/>
          <p14:tracePt t="45110" x="6916738" y="4630738"/>
          <p14:tracePt t="45118" x="6951663" y="4630738"/>
          <p14:tracePt t="45126" x="6985000" y="4630738"/>
          <p14:tracePt t="45134" x="7002463" y="4622800"/>
          <p14:tracePt t="45142" x="7019925" y="4622800"/>
          <p14:tracePt t="45149" x="7045325" y="4622800"/>
          <p14:tracePt t="45158" x="7061200" y="4614863"/>
          <p14:tracePt t="45165" x="7070725" y="4614863"/>
          <p14:tracePt t="45174" x="7088188" y="4614863"/>
          <p14:tracePt t="45181" x="7104063" y="4605338"/>
          <p14:tracePt t="45188" x="7104063" y="4597400"/>
          <p14:tracePt t="45196" x="7121525" y="4597400"/>
          <p14:tracePt t="45211" x="7154863" y="4579938"/>
          <p14:tracePt t="45220" x="7180263" y="4579938"/>
          <p14:tracePt t="45228" x="7205663" y="4579938"/>
          <p14:tracePt t="45236" x="7232650" y="4579938"/>
          <p14:tracePt t="45243" x="7258050" y="4572000"/>
          <p14:tracePt t="45251" x="7291388" y="4572000"/>
          <p14:tracePt t="45259" x="7324725" y="4572000"/>
          <p14:tracePt t="45267" x="7342188" y="4572000"/>
          <p14:tracePt t="45276" x="7377113" y="4572000"/>
          <p14:tracePt t="45284" x="7410450" y="4572000"/>
          <p14:tracePt t="45291" x="7427913" y="4572000"/>
          <p14:tracePt t="45299" x="7453313" y="4564063"/>
          <p14:tracePt t="45306" x="7478713" y="4564063"/>
          <p14:tracePt t="45314" x="7504113" y="4554538"/>
          <p14:tracePt t="45322" x="7512050" y="4554538"/>
          <p14:tracePt t="45330" x="7521575" y="4554538"/>
          <p14:tracePt t="45338" x="7529513" y="4546600"/>
          <p14:tracePt t="45353" x="7537450" y="4546600"/>
          <p14:tracePt t="45361" x="7546975" y="4546600"/>
          <p14:tracePt t="45385" x="7554913" y="4546600"/>
          <p14:tracePt t="45392" x="7562850" y="4546600"/>
          <p14:tracePt t="45400" x="7572375" y="4546600"/>
          <p14:tracePt t="45431" x="7580313" y="4546600"/>
          <p14:tracePt t="45439" x="7588250" y="4546600"/>
          <p14:tracePt t="45463" x="7605713" y="4546600"/>
          <p14:tracePt t="45471" x="7623175" y="4546600"/>
          <p14:tracePt t="45479" x="7631113" y="4554538"/>
          <p14:tracePt t="45486" x="7648575" y="4564063"/>
          <p14:tracePt t="45494" x="7666038" y="4564063"/>
          <p14:tracePt t="45502" x="7681913" y="4572000"/>
          <p14:tracePt t="45510" x="7699375" y="4589463"/>
          <p14:tracePt t="45518" x="7724775" y="4605338"/>
          <p14:tracePt t="45526" x="7742238" y="4614863"/>
          <p14:tracePt t="45533" x="7750175" y="4630738"/>
          <p14:tracePt t="45541" x="7758113" y="4630738"/>
          <p14:tracePt t="45549" x="7775575" y="4648200"/>
          <p14:tracePt t="45558" x="7793038" y="4657725"/>
          <p14:tracePt t="45565" x="7800975" y="4673600"/>
          <p14:tracePt t="45572" x="7810500" y="4673600"/>
          <p14:tracePt t="45580" x="7818438" y="4691063"/>
          <p14:tracePt t="45588" x="7826375" y="4699000"/>
          <p14:tracePt t="45596" x="7835900" y="4699000"/>
          <p14:tracePt t="45604" x="7843838" y="4708525"/>
          <p14:tracePt t="45612" x="7851775" y="4741863"/>
          <p14:tracePt t="45627" x="7861300" y="4759325"/>
          <p14:tracePt t="45635" x="7869238" y="4759325"/>
          <p14:tracePt t="45643" x="7869238" y="4775200"/>
          <p14:tracePt t="45651" x="7869238" y="4784725"/>
          <p14:tracePt t="45659" x="7877175" y="4784725"/>
          <p14:tracePt t="45667" x="7877175" y="4792663"/>
          <p14:tracePt t="45675" x="7877175" y="4802188"/>
          <p14:tracePt t="45683" x="7877175" y="4810125"/>
          <p14:tracePt t="45691" x="7877175" y="4818063"/>
          <p14:tracePt t="45699" x="7886700" y="4827588"/>
          <p14:tracePt t="45714" x="7894638" y="4843463"/>
          <p14:tracePt t="45721" x="7902575" y="4868863"/>
          <p14:tracePt t="45729" x="7912100" y="4886325"/>
          <p14:tracePt t="45737" x="7912100" y="4894263"/>
          <p14:tracePt t="45745" x="7912100" y="4911725"/>
          <p14:tracePt t="45754" x="7912100" y="4919663"/>
          <p14:tracePt t="45761" x="7920038" y="4937125"/>
          <p14:tracePt t="45768" x="7920038" y="4946650"/>
          <p14:tracePt t="45785" x="7920038" y="4954588"/>
          <p14:tracePt t="45792" x="7927975" y="4972050"/>
          <p14:tracePt t="45800" x="7927975" y="4979988"/>
          <p14:tracePt t="45808" x="7927975" y="4987925"/>
          <p14:tracePt t="45815" x="7927975" y="5005388"/>
          <p14:tracePt t="45824" x="7937500" y="5022850"/>
          <p14:tracePt t="45831" x="7937500" y="5030788"/>
          <p14:tracePt t="45840" x="7937500" y="5048250"/>
          <p14:tracePt t="45847" x="7945438" y="5056188"/>
          <p14:tracePt t="45855" x="7945438" y="5073650"/>
          <p14:tracePt t="45863" x="7945438" y="5081588"/>
          <p14:tracePt t="45870" x="7954963" y="5091113"/>
          <p14:tracePt t="45878" x="7954963" y="5099050"/>
          <p14:tracePt t="45886" x="7954963" y="5106988"/>
          <p14:tracePt t="45894" x="7954963" y="5116513"/>
          <p14:tracePt t="45941" x="7954963" y="5124450"/>
          <p14:tracePt t="45949" x="7954963" y="5132388"/>
          <p14:tracePt t="45964" x="7954963" y="5141913"/>
          <p14:tracePt t="45972" x="7954963" y="5157788"/>
          <p14:tracePt t="45980" x="7962900" y="5157788"/>
          <p14:tracePt t="45988" x="7962900" y="5167313"/>
          <p14:tracePt t="45996" x="7962900" y="5183188"/>
          <p14:tracePt t="46011" x="7962900" y="5192713"/>
          <p14:tracePt t="46019" x="7962900" y="5200650"/>
          <p14:tracePt t="46091"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4291" y="441357"/>
            <a:ext cx="3219151" cy="382477"/>
          </a:xfrm>
          <a:prstGeom prst="rect">
            <a:avLst/>
          </a:prstGeom>
        </p:spPr>
        <p:txBody>
          <a:bodyPr wrap="none">
            <a:spAutoFit/>
          </a:bodyPr>
          <a:lstStyle/>
          <a:p>
            <a:pPr algn="ctr">
              <a:lnSpc>
                <a:spcPct val="115000"/>
              </a:lnSpc>
            </a:pPr>
            <a:r>
              <a:rPr lang="en-US" b="1" dirty="0">
                <a:latin typeface="Century Gothic" panose="020B0502020202020204" pitchFamily="34" charset="0"/>
                <a:ea typeface="Times New Roman" panose="02020603050405020304" pitchFamily="18" charset="0"/>
              </a:rPr>
              <a:t>South Elevation (Side View)</a:t>
            </a:r>
            <a:endParaRPr lang="en-US" sz="1600" b="1" dirty="0">
              <a:effectLst/>
              <a:latin typeface="Century Gothic" panose="020B0502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B4176C23-DD30-4B07-B9AD-29B278D111A1}"/>
              </a:ext>
            </a:extLst>
          </p:cNvPr>
          <p:cNvSpPr txBox="1"/>
          <p:nvPr/>
        </p:nvSpPr>
        <p:spPr>
          <a:xfrm>
            <a:off x="6693764" y="1479443"/>
            <a:ext cx="1145219" cy="369332"/>
          </a:xfrm>
          <a:prstGeom prst="rect">
            <a:avLst/>
          </a:prstGeom>
          <a:solidFill>
            <a:schemeClr val="bg1"/>
          </a:solidFill>
        </p:spPr>
        <p:txBody>
          <a:bodyPr wrap="square" rtlCol="0">
            <a:spAutoFit/>
          </a:bodyPr>
          <a:lstStyle/>
          <a:p>
            <a:pPr algn="r"/>
            <a:r>
              <a:rPr lang="en-US" dirty="0">
                <a:latin typeface="Century Gothic" panose="020B0502020202020204" pitchFamily="34" charset="0"/>
              </a:rPr>
              <a:t>EXISTING</a:t>
            </a:r>
          </a:p>
        </p:txBody>
      </p:sp>
      <p:cxnSp>
        <p:nvCxnSpPr>
          <p:cNvPr id="43" name="Straight Connector 42">
            <a:extLst>
              <a:ext uri="{FF2B5EF4-FFF2-40B4-BE49-F238E27FC236}">
                <a16:creationId xmlns:a16="http://schemas.microsoft.com/office/drawing/2014/main" id="{09720ACE-0AD8-4EEE-A903-88F2F08A26DD}"/>
              </a:ext>
            </a:extLst>
          </p:cNvPr>
          <p:cNvCxnSpPr/>
          <p:nvPr/>
        </p:nvCxnSpPr>
        <p:spPr>
          <a:xfrm>
            <a:off x="230819" y="413699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6B55290-AF06-4454-A9EC-9DEBAA3DEA8D}"/>
              </a:ext>
            </a:extLst>
          </p:cNvPr>
          <p:cNvSpPr txBox="1"/>
          <p:nvPr/>
        </p:nvSpPr>
        <p:spPr>
          <a:xfrm>
            <a:off x="478746" y="5380672"/>
            <a:ext cx="4741324" cy="1477328"/>
          </a:xfrm>
          <a:prstGeom prst="rect">
            <a:avLst/>
          </a:prstGeom>
          <a:solidFill>
            <a:schemeClr val="bg1"/>
          </a:solidFill>
        </p:spPr>
        <p:txBody>
          <a:bodyPr wrap="square" rtlCol="0">
            <a:spAutoFit/>
          </a:bodyPr>
          <a:lstStyle/>
          <a:p>
            <a:r>
              <a:rPr lang="en-US" dirty="0">
                <a:latin typeface="Century Gothic" panose="020B0502020202020204" pitchFamily="34" charset="0"/>
              </a:rPr>
              <a:t>Install:</a:t>
            </a:r>
          </a:p>
          <a:p>
            <a:pPr marL="285750" indent="-285750">
              <a:buFont typeface="Arial" panose="020B0604020202020204" pitchFamily="34" charset="0"/>
              <a:buChar char="•"/>
            </a:pPr>
            <a:r>
              <a:rPr lang="en-US" dirty="0">
                <a:latin typeface="Century Gothic" panose="020B0502020202020204" pitchFamily="34" charset="0"/>
              </a:rPr>
              <a:t>Relocated Main Entrance		</a:t>
            </a:r>
          </a:p>
          <a:p>
            <a:pPr marL="285750" indent="-285750">
              <a:buFont typeface="Arial" panose="020B0604020202020204" pitchFamily="34" charset="0"/>
              <a:buChar char="•"/>
            </a:pPr>
            <a:r>
              <a:rPr lang="en-US" dirty="0">
                <a:latin typeface="Century Gothic" panose="020B0502020202020204" pitchFamily="34" charset="0"/>
              </a:rPr>
              <a:t>Canopies &amp; Roof Cap</a:t>
            </a:r>
          </a:p>
          <a:p>
            <a:pPr marL="285750" indent="-285750">
              <a:buFont typeface="Arial" panose="020B0604020202020204" pitchFamily="34" charset="0"/>
              <a:buChar char="•"/>
            </a:pPr>
            <a:r>
              <a:rPr lang="en-US" dirty="0">
                <a:latin typeface="Century Gothic" panose="020B0502020202020204" pitchFamily="34" charset="0"/>
              </a:rPr>
              <a:t>Sidewalk Connecting to City Sidewalk</a:t>
            </a:r>
          </a:p>
          <a:p>
            <a:pPr marL="285750" indent="-285750">
              <a:buFont typeface="Arial" panose="020B0604020202020204" pitchFamily="34" charset="0"/>
              <a:buChar char="•"/>
            </a:pPr>
            <a:r>
              <a:rPr lang="en-US" dirty="0">
                <a:latin typeface="Century Gothic" panose="020B0502020202020204" pitchFamily="34" charset="0"/>
              </a:rPr>
              <a:t>New Brick Veneer, Stucco, and Paint</a:t>
            </a:r>
          </a:p>
        </p:txBody>
      </p:sp>
      <p:pic>
        <p:nvPicPr>
          <p:cNvPr id="10" name="Picture 9">
            <a:extLst>
              <a:ext uri="{FF2B5EF4-FFF2-40B4-BE49-F238E27FC236}">
                <a16:creationId xmlns:a16="http://schemas.microsoft.com/office/drawing/2014/main" id="{794166E7-0B01-49C9-AE5C-B9A1BDC2A621}"/>
              </a:ext>
            </a:extLst>
          </p:cNvPr>
          <p:cNvPicPr/>
          <p:nvPr/>
        </p:nvPicPr>
        <p:blipFill>
          <a:blip r:embed="rId5"/>
          <a:stretch>
            <a:fillRect/>
          </a:stretch>
        </p:blipFill>
        <p:spPr>
          <a:xfrm>
            <a:off x="412812" y="823834"/>
            <a:ext cx="6005743" cy="2308325"/>
          </a:xfrm>
          <a:prstGeom prst="rect">
            <a:avLst/>
          </a:prstGeom>
        </p:spPr>
      </p:pic>
      <p:pic>
        <p:nvPicPr>
          <p:cNvPr id="11" name="Picture 10">
            <a:extLst>
              <a:ext uri="{FF2B5EF4-FFF2-40B4-BE49-F238E27FC236}">
                <a16:creationId xmlns:a16="http://schemas.microsoft.com/office/drawing/2014/main" id="{2B391DD1-2F1C-4559-A2D2-FA631610EB59}"/>
              </a:ext>
            </a:extLst>
          </p:cNvPr>
          <p:cNvPicPr/>
          <p:nvPr/>
        </p:nvPicPr>
        <p:blipFill>
          <a:blip r:embed="rId6"/>
          <a:stretch>
            <a:fillRect/>
          </a:stretch>
        </p:blipFill>
        <p:spPr>
          <a:xfrm>
            <a:off x="1615737" y="3132160"/>
            <a:ext cx="7424598" cy="2309852"/>
          </a:xfrm>
          <a:prstGeom prst="rect">
            <a:avLst/>
          </a:prstGeom>
        </p:spPr>
      </p:pic>
      <p:sp>
        <p:nvSpPr>
          <p:cNvPr id="12" name="TextBox 11">
            <a:extLst>
              <a:ext uri="{FF2B5EF4-FFF2-40B4-BE49-F238E27FC236}">
                <a16:creationId xmlns:a16="http://schemas.microsoft.com/office/drawing/2014/main" id="{38EF1B32-F908-4798-88E6-0F00CD18CD6C}"/>
              </a:ext>
            </a:extLst>
          </p:cNvPr>
          <p:cNvSpPr txBox="1"/>
          <p:nvPr/>
        </p:nvSpPr>
        <p:spPr>
          <a:xfrm>
            <a:off x="478746" y="3610432"/>
            <a:ext cx="1483219" cy="369332"/>
          </a:xfrm>
          <a:prstGeom prst="rect">
            <a:avLst/>
          </a:prstGeom>
          <a:solidFill>
            <a:schemeClr val="bg1"/>
          </a:solidFill>
        </p:spPr>
        <p:txBody>
          <a:bodyPr wrap="square" rtlCol="0">
            <a:spAutoFit/>
          </a:bodyPr>
          <a:lstStyle/>
          <a:p>
            <a:pPr algn="r"/>
            <a:r>
              <a:rPr lang="en-US" dirty="0">
                <a:latin typeface="Century Gothic" panose="020B0502020202020204" pitchFamily="34" charset="0"/>
              </a:rPr>
              <a:t>PROPOSED</a:t>
            </a:r>
          </a:p>
        </p:txBody>
      </p:sp>
      <p:sp>
        <p:nvSpPr>
          <p:cNvPr id="4" name="TextBox 3">
            <a:extLst>
              <a:ext uri="{FF2B5EF4-FFF2-40B4-BE49-F238E27FC236}">
                <a16:creationId xmlns:a16="http://schemas.microsoft.com/office/drawing/2014/main" id="{DB35E0ED-B5F1-4A4A-B241-97D22ADE506F}"/>
              </a:ext>
            </a:extLst>
          </p:cNvPr>
          <p:cNvSpPr txBox="1"/>
          <p:nvPr/>
        </p:nvSpPr>
        <p:spPr>
          <a:xfrm>
            <a:off x="5328036" y="5581553"/>
            <a:ext cx="2849732"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entury Gothic" panose="020B0502020202020204" pitchFamily="34" charset="0"/>
              </a:rPr>
              <a:t>Wall Sign</a:t>
            </a:r>
          </a:p>
          <a:p>
            <a:pPr marL="285750" indent="-285750">
              <a:buFont typeface="Arial" panose="020B0604020202020204" pitchFamily="34" charset="0"/>
              <a:buChar char="•"/>
            </a:pPr>
            <a:r>
              <a:rPr lang="en-US" dirty="0">
                <a:latin typeface="Century Gothic" panose="020B0502020202020204" pitchFamily="34" charset="0"/>
              </a:rPr>
              <a:t>Goose Neck Lamps</a:t>
            </a:r>
          </a:p>
          <a:p>
            <a:pPr marL="285750" indent="-285750">
              <a:buFont typeface="Arial" panose="020B0604020202020204" pitchFamily="34" charset="0"/>
              <a:buChar char="•"/>
            </a:pPr>
            <a:r>
              <a:rPr lang="en-US" dirty="0">
                <a:latin typeface="Century Gothic" panose="020B0502020202020204" pitchFamily="34" charset="0"/>
              </a:rPr>
              <a:t>Wall Light Fixtures</a:t>
            </a:r>
          </a:p>
          <a:p>
            <a:pPr marL="285750" indent="-285750">
              <a:buFont typeface="Arial" panose="020B0604020202020204" pitchFamily="34" charset="0"/>
              <a:buChar char="•"/>
            </a:pPr>
            <a:r>
              <a:rPr lang="en-US" dirty="0">
                <a:latin typeface="Century Gothic" panose="020B0502020202020204" pitchFamily="34" charset="0"/>
              </a:rPr>
              <a:t>Planters</a:t>
            </a:r>
          </a:p>
        </p:txBody>
      </p:sp>
      <p:pic>
        <p:nvPicPr>
          <p:cNvPr id="17" name="Audio 16">
            <a:hlinkClick r:id="" action="ppaction://media"/>
            <a:extLst>
              <a:ext uri="{FF2B5EF4-FFF2-40B4-BE49-F238E27FC236}">
                <a16:creationId xmlns:a16="http://schemas.microsoft.com/office/drawing/2014/main" id="{95EDD6E2-BB3C-4076-B1BF-B00BE914ED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48082452"/>
      </p:ext>
    </p:extLst>
  </p:cSld>
  <p:clrMapOvr>
    <a:masterClrMapping/>
  </p:clrMapOvr>
  <mc:AlternateContent xmlns:mc="http://schemas.openxmlformats.org/markup-compatibility/2006" xmlns:p14="http://schemas.microsoft.com/office/powerpoint/2010/main">
    <mc:Choice Requires="p14">
      <p:transition spd="slow" p14:dur="2000" advTm="74574"/>
    </mc:Choice>
    <mc:Fallback xmlns="">
      <p:transition spd="slow" advTm="74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7095" x="2243138" y="2489200"/>
          <p14:tracePt t="7125" x="2243138" y="2498725"/>
          <p14:tracePt t="7133" x="2252663" y="2506663"/>
          <p14:tracePt t="7141" x="2268538" y="2516188"/>
          <p14:tracePt t="7148" x="2286000" y="2516188"/>
          <p14:tracePt t="7156" x="2293938" y="2524125"/>
          <p14:tracePt t="7166" x="2319338" y="2532063"/>
          <p14:tracePt t="7172" x="2344738" y="2532063"/>
          <p14:tracePt t="7180" x="2354263" y="2541588"/>
          <p14:tracePt t="7187" x="2362200" y="2541588"/>
          <p14:tracePt t="7195" x="2379663" y="2541588"/>
          <p14:tracePt t="7211" x="2387600" y="2541588"/>
          <p14:tracePt t="7219" x="2397125" y="2541588"/>
          <p14:tracePt t="7227" x="2405063" y="2541588"/>
          <p14:tracePt t="7234" x="2413000" y="2532063"/>
          <p14:tracePt t="7242" x="2422525" y="2532063"/>
          <p14:tracePt t="7250" x="2430463" y="2524125"/>
          <p14:tracePt t="7258" x="2438400" y="2516188"/>
          <p14:tracePt t="7266" x="2455863" y="2506663"/>
          <p14:tracePt t="7274" x="2463800" y="2506663"/>
          <p14:tracePt t="7282" x="2481263" y="2498725"/>
          <p14:tracePt t="7289" x="2498725" y="2481263"/>
          <p14:tracePt t="7297" x="2506663" y="2473325"/>
          <p14:tracePt t="7305" x="2524125" y="2463800"/>
          <p14:tracePt t="7313" x="2532063" y="2455863"/>
          <p14:tracePt t="7321" x="2549525" y="2438400"/>
          <p14:tracePt t="7329" x="2566988" y="2422525"/>
          <p14:tracePt t="7336" x="2566988" y="2405063"/>
          <p14:tracePt t="7352" x="2574925" y="2387600"/>
          <p14:tracePt t="7360" x="2582863" y="2371725"/>
          <p14:tracePt t="7368" x="2592388" y="2362200"/>
          <p14:tracePt t="7375" x="2600325" y="2344738"/>
          <p14:tracePt t="7383" x="2608263" y="2328863"/>
          <p14:tracePt t="7391" x="2608263" y="2319338"/>
          <p14:tracePt t="7399" x="2617788" y="2303463"/>
          <p14:tracePt t="7407" x="2617788" y="2286000"/>
          <p14:tracePt t="7416" x="2625725" y="2278063"/>
          <p14:tracePt t="7423" x="2633663" y="2268538"/>
          <p14:tracePt t="7430" x="2643188" y="2252663"/>
          <p14:tracePt t="7438" x="2651125" y="2235200"/>
          <p14:tracePt t="7446" x="2651125" y="2227263"/>
          <p14:tracePt t="7454" x="2651125" y="2209800"/>
          <p14:tracePt t="7462" x="2651125" y="2200275"/>
          <p14:tracePt t="7470" x="2660650" y="2184400"/>
          <p14:tracePt t="7478" x="2660650" y="2166938"/>
          <p14:tracePt t="7485" x="2660650" y="2159000"/>
          <p14:tracePt t="7493" x="2668588" y="2149475"/>
          <p14:tracePt t="7502" x="2668588" y="2133600"/>
          <p14:tracePt t="7509" x="2668588" y="2124075"/>
          <p14:tracePt t="7516" x="2668588" y="2108200"/>
          <p14:tracePt t="7525" x="2668588" y="2090738"/>
          <p14:tracePt t="7532" x="2668588" y="2073275"/>
          <p14:tracePt t="7540" x="2668588" y="2047875"/>
          <p14:tracePt t="7556" x="2668588" y="2030413"/>
          <p14:tracePt t="7566" x="2668588" y="2014538"/>
          <p14:tracePt t="7579" x="2660650" y="1997075"/>
          <p14:tracePt t="7587" x="2660650" y="1979613"/>
          <p14:tracePt t="7595" x="2651125" y="1971675"/>
          <p14:tracePt t="7603" x="2651125" y="1954213"/>
          <p14:tracePt t="7612" x="2651125" y="1938338"/>
          <p14:tracePt t="7619" x="2651125" y="1928813"/>
          <p14:tracePt t="7626" x="2643188" y="1920875"/>
          <p14:tracePt t="7634" x="2633663" y="1911350"/>
          <p14:tracePt t="7642" x="2625725" y="1895475"/>
          <p14:tracePt t="7650" x="2625725" y="1885950"/>
          <p14:tracePt t="7658" x="2617788" y="1878013"/>
          <p14:tracePt t="7665" x="2608263" y="1860550"/>
          <p14:tracePt t="7673" x="2600325" y="1852613"/>
          <p14:tracePt t="7682" x="2592388" y="1844675"/>
          <p14:tracePt t="7689" x="2582863" y="1827213"/>
          <p14:tracePt t="7699" x="2566988" y="1819275"/>
          <p14:tracePt t="7705" x="2566988" y="1809750"/>
          <p14:tracePt t="7712" x="2549525" y="1801813"/>
          <p14:tracePt t="7720" x="2541588" y="1793875"/>
          <p14:tracePt t="7728" x="2524125" y="1793875"/>
          <p14:tracePt t="7736" x="2516188" y="1776413"/>
          <p14:tracePt t="7744" x="2498725" y="1766888"/>
          <p14:tracePt t="7759" x="2489200" y="1766888"/>
          <p14:tracePt t="7767" x="2481263" y="1766888"/>
          <p14:tracePt t="7775" x="2473325" y="1766888"/>
          <p14:tracePt t="7783" x="2473325" y="1758950"/>
          <p14:tracePt t="7791" x="2463800" y="1758950"/>
          <p14:tracePt t="7800" x="2455863" y="1758950"/>
          <p14:tracePt t="7816" x="2447925" y="1758950"/>
          <p14:tracePt t="7822" x="2438400" y="1758950"/>
          <p14:tracePt t="7830" x="2430463" y="1758950"/>
          <p14:tracePt t="7838" x="2422525" y="1758950"/>
          <p14:tracePt t="7846" x="2413000" y="1758950"/>
          <p14:tracePt t="7862" x="2397125" y="1776413"/>
          <p14:tracePt t="7869" x="2387600" y="1793875"/>
          <p14:tracePt t="7877" x="2371725" y="1809750"/>
          <p14:tracePt t="7885" x="2362200" y="1827213"/>
          <p14:tracePt t="7893" x="2354263" y="1852613"/>
          <p14:tracePt t="7901" x="2354263" y="1860550"/>
          <p14:tracePt t="7908" x="2354263" y="1885950"/>
          <p14:tracePt t="7916" x="2344738" y="1911350"/>
          <p14:tracePt t="7924" x="2344738" y="1928813"/>
          <p14:tracePt t="7932" x="2336800" y="1946275"/>
          <p14:tracePt t="7940" x="2336800" y="1971675"/>
          <p14:tracePt t="7948" x="2336800" y="1997075"/>
          <p14:tracePt t="7955" x="2336800" y="2014538"/>
          <p14:tracePt t="7963" x="2336800" y="2030413"/>
          <p14:tracePt t="7971" x="2336800" y="2055813"/>
          <p14:tracePt t="7979" x="2336800" y="2073275"/>
          <p14:tracePt t="7987" x="2336800" y="2098675"/>
          <p14:tracePt t="7995" x="2336800" y="2116138"/>
          <p14:tracePt t="8002" x="2336800" y="2124075"/>
          <p14:tracePt t="8010" x="2336800" y="2141538"/>
          <p14:tracePt t="8018" x="2344738" y="2159000"/>
          <p14:tracePt t="8033" x="2354263" y="2174875"/>
          <p14:tracePt t="8034" x="2362200" y="2200275"/>
          <p14:tracePt t="8041" x="2371725" y="2227263"/>
          <p14:tracePt t="8049" x="2379663" y="2243138"/>
          <p14:tracePt t="8057" x="2387600" y="2260600"/>
          <p14:tracePt t="8065" x="2397125" y="2278063"/>
          <p14:tracePt t="8073" x="2397125" y="2293938"/>
          <p14:tracePt t="8081" x="2405063" y="2303463"/>
          <p14:tracePt t="8089" x="2413000" y="2328863"/>
          <p14:tracePt t="8096" x="2422525" y="2344738"/>
          <p14:tracePt t="8104" x="2430463" y="2371725"/>
          <p14:tracePt t="8112" x="2438400" y="2379663"/>
          <p14:tracePt t="8120" x="2438400" y="2387600"/>
          <p14:tracePt t="8128" x="2447925" y="2405063"/>
          <p14:tracePt t="8143" x="2447925" y="2413000"/>
          <p14:tracePt t="8159" x="2447925" y="2422525"/>
          <p14:tracePt t="8231" x="0" y="0"/>
        </p14:tracePtLst>
        <p14:tracePtLst>
          <p14:tracePt t="9047" x="3195638" y="2311400"/>
          <p14:tracePt t="9060" x="3195638" y="2319338"/>
          <p14:tracePt t="9092" x="3195638" y="2328863"/>
          <p14:tracePt t="9108" x="3195638" y="2336800"/>
          <p14:tracePt t="9115" x="3195638" y="2344738"/>
          <p14:tracePt t="9123" x="3203575" y="2344738"/>
          <p14:tracePt t="9130" x="3211513" y="2344738"/>
          <p14:tracePt t="9139" x="3211513" y="2354263"/>
          <p14:tracePt t="9147" x="3221038" y="2371725"/>
          <p14:tracePt t="9154" x="3238500" y="2371725"/>
          <p14:tracePt t="9170" x="3254375" y="2379663"/>
          <p14:tracePt t="9178" x="3271838" y="2379663"/>
          <p14:tracePt t="9186" x="3279775" y="2379663"/>
          <p14:tracePt t="9194" x="3289300" y="2387600"/>
          <p14:tracePt t="9202" x="3297238" y="2387600"/>
          <p14:tracePt t="9209" x="3305175" y="2387600"/>
          <p14:tracePt t="9217" x="3322638" y="2387600"/>
          <p14:tracePt t="9225" x="3330575" y="2387600"/>
          <p14:tracePt t="9233" x="3340100" y="2387600"/>
          <p14:tracePt t="9241" x="3355975" y="2379663"/>
          <p14:tracePt t="9249" x="3373438" y="2371725"/>
          <p14:tracePt t="9256" x="3390900" y="2371725"/>
          <p14:tracePt t="9264" x="3408363" y="2354263"/>
          <p14:tracePt t="9272" x="3433763" y="2336800"/>
          <p14:tracePt t="9280" x="3441700" y="2319338"/>
          <p14:tracePt t="9288" x="3459163" y="2303463"/>
          <p14:tracePt t="9297" x="3475038" y="2286000"/>
          <p14:tracePt t="9303" x="3492500" y="2268538"/>
          <p14:tracePt t="9311" x="3509963" y="2243138"/>
          <p14:tracePt t="9319" x="3527425" y="2217738"/>
          <p14:tracePt t="9327" x="3535363" y="2192338"/>
          <p14:tracePt t="9335" x="3543300" y="2166938"/>
          <p14:tracePt t="9343" x="3552825" y="2133600"/>
          <p14:tracePt t="9350" x="3560763" y="2108200"/>
          <p14:tracePt t="9358" x="3568700" y="2073275"/>
          <p14:tracePt t="9366" x="3568700" y="2039938"/>
          <p14:tracePt t="9374" x="3568700" y="2014538"/>
          <p14:tracePt t="9382" x="3568700" y="1989138"/>
          <p14:tracePt t="9390" x="3568700" y="1954213"/>
          <p14:tracePt t="9398" x="3568700" y="1928813"/>
          <p14:tracePt t="9405" x="3552825" y="1911350"/>
          <p14:tracePt t="9414" x="3543300" y="1885950"/>
          <p14:tracePt t="9421" x="3543300" y="1860550"/>
          <p14:tracePt t="9429" x="3527425" y="1835150"/>
          <p14:tracePt t="9437" x="3509963" y="1827213"/>
          <p14:tracePt t="9444" x="3484563" y="1801813"/>
          <p14:tracePt t="9452" x="3467100" y="1784350"/>
          <p14:tracePt t="9460" x="3433763" y="1766888"/>
          <p14:tracePt t="9468" x="3408363" y="1741488"/>
          <p14:tracePt t="9476" x="3390900" y="1733550"/>
          <p14:tracePt t="9484" x="3365500" y="1716088"/>
          <p14:tracePt t="9491" x="3348038" y="1708150"/>
          <p14:tracePt t="9499" x="3322638" y="1700213"/>
          <p14:tracePt t="9507" x="3305175" y="1690688"/>
          <p14:tracePt t="9515" x="3289300" y="1682750"/>
          <p14:tracePt t="9523" x="3271838" y="1674813"/>
          <p14:tracePt t="9531" x="3246438" y="1674813"/>
          <p14:tracePt t="9539" x="3238500" y="1674813"/>
          <p14:tracePt t="9547" x="3211513" y="1674813"/>
          <p14:tracePt t="9554" x="3203575" y="1674813"/>
          <p14:tracePt t="9562" x="3186113" y="1674813"/>
          <p14:tracePt t="9570" x="3170238" y="1674813"/>
          <p14:tracePt t="9586" x="3152775" y="1674813"/>
          <p14:tracePt t="9593" x="3135313" y="1690688"/>
          <p14:tracePt t="9601" x="3127375" y="1708150"/>
          <p14:tracePt t="9609" x="3109913" y="1725613"/>
          <p14:tracePt t="9617" x="3094038" y="1733550"/>
          <p14:tracePt t="9625" x="3076575" y="1758950"/>
          <p14:tracePt t="9633" x="3067050" y="1793875"/>
          <p14:tracePt t="9640" x="3051175" y="1827213"/>
          <p14:tracePt t="9648" x="3041650" y="1878013"/>
          <p14:tracePt t="9656" x="3041650" y="1920875"/>
          <p14:tracePt t="9664" x="3041650" y="1954213"/>
          <p14:tracePt t="9672" x="3033713" y="2005013"/>
          <p14:tracePt t="9680" x="3033713" y="2073275"/>
          <p14:tracePt t="9687" x="3033713" y="2149475"/>
          <p14:tracePt t="9696" x="3033713" y="2209800"/>
          <p14:tracePt t="9703" x="3059113" y="2268538"/>
          <p14:tracePt t="9712" x="3067050" y="2311400"/>
          <p14:tracePt t="9719" x="3084513" y="2362200"/>
          <p14:tracePt t="9727" x="3101975" y="2413000"/>
          <p14:tracePt t="9734" x="3135313" y="2463800"/>
          <p14:tracePt t="9743" x="3144838" y="2481263"/>
          <p14:tracePt t="9751" x="3160713" y="2516188"/>
          <p14:tracePt t="9758" x="3178175" y="2566988"/>
          <p14:tracePt t="9766" x="3186113" y="2600325"/>
          <p14:tracePt t="9775" x="3195638" y="2617788"/>
          <p14:tracePt t="9781" x="3203575" y="2625725"/>
          <p14:tracePt t="9789" x="3203575" y="2643188"/>
          <p14:tracePt t="9796" x="3203575" y="2651125"/>
          <p14:tracePt t="9828" x="3211513" y="2651125"/>
          <p14:tracePt t="9853" x="0" y="0"/>
        </p14:tracePtLst>
        <p14:tracePtLst>
          <p14:tracePt t="17685" x="1581150" y="5362575"/>
          <p14:tracePt t="17786" x="1589088" y="5370513"/>
          <p14:tracePt t="17793" x="1597025" y="5370513"/>
          <p14:tracePt t="17800" x="1597025" y="5380038"/>
          <p14:tracePt t="17808" x="1614488" y="5387975"/>
          <p14:tracePt t="17816" x="1622425" y="5387975"/>
          <p14:tracePt t="17824" x="1631950" y="5387975"/>
          <p14:tracePt t="17833" x="1639888" y="5387975"/>
          <p14:tracePt t="17839" x="1649413" y="5387975"/>
          <p14:tracePt t="17847" x="1657350" y="5387975"/>
          <p14:tracePt t="17857" x="1665288" y="5387975"/>
          <p14:tracePt t="17879" x="1682750" y="5387975"/>
          <p14:tracePt t="17887" x="1690688" y="5387975"/>
          <p14:tracePt t="17894" x="1700213" y="5387975"/>
          <p14:tracePt t="17902" x="1716088" y="5387975"/>
          <p14:tracePt t="17910" x="1733550" y="5387975"/>
          <p14:tracePt t="17919" x="1766888" y="5387975"/>
          <p14:tracePt t="17939" x="1827213" y="5387975"/>
          <p14:tracePt t="17942" x="1852613" y="5387975"/>
          <p14:tracePt t="17949" x="1885950" y="5387975"/>
          <p14:tracePt t="17957" x="1928813" y="5387975"/>
          <p14:tracePt t="17965" x="1963738" y="5387975"/>
          <p14:tracePt t="17973" x="1997075" y="5387975"/>
          <p14:tracePt t="17981" x="2022475" y="5387975"/>
          <p14:tracePt t="17989" x="2055813" y="5387975"/>
          <p14:tracePt t="17996" x="2090738" y="5387975"/>
          <p14:tracePt t="18004" x="2124075" y="5387975"/>
          <p14:tracePt t="18012" x="2141538" y="5380038"/>
          <p14:tracePt t="18020" x="2166938" y="5380038"/>
          <p14:tracePt t="18028" x="2200275" y="5380038"/>
          <p14:tracePt t="18036" x="2235200" y="5370513"/>
          <p14:tracePt t="18043" x="2260600" y="5370513"/>
          <p14:tracePt t="18051" x="2286000" y="5370513"/>
          <p14:tracePt t="18059" x="2311400" y="5362575"/>
          <p14:tracePt t="18067" x="2319338" y="5353050"/>
          <p14:tracePt t="18075" x="2344738" y="5353050"/>
          <p14:tracePt t="18082" x="2371725" y="5353050"/>
          <p14:tracePt t="18090" x="2387600" y="5345113"/>
          <p14:tracePt t="18098" x="2405063" y="5345113"/>
          <p14:tracePt t="18107" x="2438400" y="5345113"/>
          <p14:tracePt t="18114" x="2473325" y="5345113"/>
          <p14:tracePt t="18124" x="2524125" y="5337175"/>
          <p14:tracePt t="18130" x="2566988" y="5337175"/>
          <p14:tracePt t="18137" x="2600325" y="5327650"/>
          <p14:tracePt t="18146" x="2660650" y="5327650"/>
          <p14:tracePt t="18153" x="2701925" y="5327650"/>
          <p14:tracePt t="18161" x="2762250" y="5327650"/>
          <p14:tracePt t="18170" x="2846388" y="5327650"/>
          <p14:tracePt t="18177" x="2889250" y="5327650"/>
          <p14:tracePt t="18185" x="2922588" y="5327650"/>
          <p14:tracePt t="18192" x="2965450" y="5327650"/>
          <p14:tracePt t="18200" x="3025775" y="5327650"/>
          <p14:tracePt t="18208" x="3051175" y="5327650"/>
          <p14:tracePt t="18217" x="3109913" y="5327650"/>
          <p14:tracePt t="18224" x="3135313" y="5327650"/>
          <p14:tracePt t="18232" x="3178175" y="5327650"/>
          <p14:tracePt t="18239" x="3238500" y="5327650"/>
          <p14:tracePt t="18247" x="3297238" y="5327650"/>
          <p14:tracePt t="18256" x="3382963" y="5327650"/>
          <p14:tracePt t="18263" x="3459163" y="5319713"/>
          <p14:tracePt t="18271" x="3484563" y="5319713"/>
          <p14:tracePt t="18278" x="3560763" y="5319713"/>
          <p14:tracePt t="18286" x="3619500" y="5319713"/>
          <p14:tracePt t="18294" x="3705225" y="5319713"/>
          <p14:tracePt t="18302" x="3748088" y="5319713"/>
          <p14:tracePt t="18310" x="3824288" y="5319713"/>
          <p14:tracePt t="18318" x="3892550" y="5319713"/>
          <p14:tracePt t="18325" x="3951288" y="5319713"/>
          <p14:tracePt t="18333" x="4011613" y="5319713"/>
          <p14:tracePt t="18341" x="4113213" y="5319713"/>
          <p14:tracePt t="18349" x="4181475" y="5319713"/>
          <p14:tracePt t="18357" x="4224338" y="5319713"/>
          <p14:tracePt t="18365" x="4291013" y="5319713"/>
          <p14:tracePt t="18373" x="4368800" y="5319713"/>
          <p14:tracePt t="18380" x="4427538" y="5319713"/>
          <p14:tracePt t="18389" x="4495800" y="5319713"/>
          <p14:tracePt t="18396" x="4564063" y="5319713"/>
          <p14:tracePt t="18404" x="4708525" y="5319713"/>
          <p14:tracePt t="18412" x="4749800" y="5319713"/>
          <p14:tracePt t="18420" x="4903788" y="5319713"/>
          <p14:tracePt t="18427" x="5030788" y="5319713"/>
          <p14:tracePt t="18435" x="5073650" y="5319713"/>
          <p14:tracePt t="18443" x="5200650" y="5319713"/>
          <p14:tracePt t="18452" x="5319713" y="5327650"/>
          <p14:tracePt t="18459" x="5405438" y="5327650"/>
          <p14:tracePt t="18467" x="5472113" y="5327650"/>
          <p14:tracePt t="18474" x="5575300" y="5327650"/>
          <p14:tracePt t="18482" x="5659438" y="5327650"/>
          <p14:tracePt t="18490" x="5761038" y="5327650"/>
          <p14:tracePt t="18498" x="5846763" y="5327650"/>
          <p14:tracePt t="18506" x="5897563" y="5327650"/>
          <p14:tracePt t="18514" x="5957888" y="5327650"/>
          <p14:tracePt t="18522" x="6034088" y="5327650"/>
          <p14:tracePt t="18530" x="6084888" y="5327650"/>
          <p14:tracePt t="18537" x="6143625" y="5327650"/>
          <p14:tracePt t="18545" x="6221413" y="5327650"/>
          <p14:tracePt t="18553" x="6288088" y="5327650"/>
          <p14:tracePt t="18561" x="6391275" y="5327650"/>
          <p14:tracePt t="18568" x="6457950" y="5327650"/>
          <p14:tracePt t="18576" x="6518275" y="5327650"/>
          <p14:tracePt t="18584" x="6577013" y="5327650"/>
          <p14:tracePt t="18592" x="6637338" y="5319713"/>
          <p14:tracePt t="18600" x="6688138" y="5319713"/>
          <p14:tracePt t="18608" x="6764338" y="5311775"/>
          <p14:tracePt t="18616" x="6815138" y="5302250"/>
          <p14:tracePt t="18623" x="6840538" y="5302250"/>
          <p14:tracePt t="18631" x="6883400" y="5294313"/>
          <p14:tracePt t="18638" x="6943725" y="5286375"/>
          <p14:tracePt t="18647" x="6994525" y="5286375"/>
          <p14:tracePt t="18655" x="7019925" y="5286375"/>
          <p14:tracePt t="18663" x="7045325" y="5286375"/>
          <p14:tracePt t="18670" x="7088188" y="5286375"/>
          <p14:tracePt t="18678" x="7129463" y="5286375"/>
          <p14:tracePt t="18686" x="7164388" y="5286375"/>
          <p14:tracePt t="18694" x="7215188" y="5286375"/>
          <p14:tracePt t="18702" x="7258050" y="5286375"/>
          <p14:tracePt t="18709" x="7308850" y="5286375"/>
          <p14:tracePt t="18717" x="7377113" y="5286375"/>
          <p14:tracePt t="18725" x="7402513" y="5286375"/>
          <p14:tracePt t="18733" x="7478713" y="5286375"/>
          <p14:tracePt t="18741" x="7521575" y="5268913"/>
          <p14:tracePt t="18749" x="7580313" y="5268913"/>
          <p14:tracePt t="18756" x="7613650" y="5268913"/>
          <p14:tracePt t="18764" x="7666038" y="5260975"/>
          <p14:tracePt t="18772" x="7707313" y="5260975"/>
          <p14:tracePt t="18780" x="7750175" y="5260975"/>
          <p14:tracePt t="18789" x="7793038" y="5260975"/>
          <p14:tracePt t="18796" x="7826375" y="5260975"/>
          <p14:tracePt t="18806" x="7861300" y="5251450"/>
          <p14:tracePt t="18811" x="7886700" y="5251450"/>
          <p14:tracePt t="18819" x="7902575" y="5251450"/>
          <p14:tracePt t="18827" x="7937500" y="5251450"/>
          <p14:tracePt t="18835" x="7962900" y="5251450"/>
          <p14:tracePt t="18843" x="7980363" y="5251450"/>
          <p14:tracePt t="18851" x="8005763" y="5243513"/>
          <p14:tracePt t="18858" x="8031163" y="5243513"/>
          <p14:tracePt t="18867" x="8064500" y="5243513"/>
          <p14:tracePt t="18874" x="8081963" y="5243513"/>
          <p14:tracePt t="18882" x="8115300" y="5235575"/>
          <p14:tracePt t="18891" x="8140700" y="5235575"/>
          <p14:tracePt t="18898" x="8175625" y="5235575"/>
          <p14:tracePt t="18906" x="8201025" y="5226050"/>
          <p14:tracePt t="18914" x="8234363" y="5226050"/>
          <p14:tracePt t="18923" x="8259763" y="5218113"/>
          <p14:tracePt t="18938" x="8362950" y="5218113"/>
          <p14:tracePt t="18945" x="8388350" y="5218113"/>
          <p14:tracePt t="18952" x="8439150" y="5208588"/>
          <p14:tracePt t="18960" x="8455025" y="5208588"/>
          <p14:tracePt t="18968" x="8489950" y="5200650"/>
          <p14:tracePt t="18976" x="8523288" y="5200650"/>
          <p14:tracePt t="18984" x="8558213" y="5192713"/>
          <p14:tracePt t="18992" x="8566150" y="5192713"/>
          <p14:tracePt t="18999" x="8591550" y="5192713"/>
          <p14:tracePt t="19007" x="8609013" y="5183188"/>
          <p14:tracePt t="19015" x="8616950" y="5183188"/>
          <p14:tracePt t="19023" x="8634413" y="5183188"/>
          <p14:tracePt t="19031" x="8642350" y="5175250"/>
          <p14:tracePt t="19275" x="0" y="0"/>
        </p14:tracePtLst>
        <p14:tracePtLst>
          <p14:tracePt t="20992" x="1419225" y="5226050"/>
          <p14:tracePt t="21037" x="1419225" y="5235575"/>
          <p14:tracePt t="21045" x="1419225" y="5251450"/>
          <p14:tracePt t="21053" x="1427163" y="5251450"/>
          <p14:tracePt t="21061" x="1436688" y="5268913"/>
          <p14:tracePt t="21070" x="1444625" y="5286375"/>
          <p14:tracePt t="21076" x="1452563" y="5302250"/>
          <p14:tracePt t="21084" x="1462088" y="5319713"/>
          <p14:tracePt t="21092" x="1462088" y="5345113"/>
          <p14:tracePt t="21100" x="1477963" y="5362575"/>
          <p14:tracePt t="21108" x="1487488" y="5370513"/>
          <p14:tracePt t="21116" x="1495425" y="5395913"/>
          <p14:tracePt t="21124" x="1512888" y="5413375"/>
          <p14:tracePt t="21131" x="1520825" y="5421313"/>
          <p14:tracePt t="21139" x="1520825" y="5438775"/>
          <p14:tracePt t="21147" x="1538288" y="5446713"/>
          <p14:tracePt t="21155" x="1555750" y="5464175"/>
          <p14:tracePt t="21163" x="1571625" y="5472113"/>
          <p14:tracePt t="21170" x="1581150" y="5481638"/>
          <p14:tracePt t="21178" x="1597025" y="5489575"/>
          <p14:tracePt t="21186" x="1614488" y="5507038"/>
          <p14:tracePt t="21194" x="1639888" y="5507038"/>
          <p14:tracePt t="21203" x="1657350" y="5514975"/>
          <p14:tracePt t="21210" x="1674813" y="5524500"/>
          <p14:tracePt t="21218" x="1690688" y="5524500"/>
          <p14:tracePt t="21225" x="1700213" y="5524500"/>
          <p14:tracePt t="21233" x="1725613" y="5532438"/>
          <p14:tracePt t="21241" x="1741488" y="5532438"/>
          <p14:tracePt t="21249" x="1751013" y="5532438"/>
          <p14:tracePt t="21257" x="1766888" y="5532438"/>
          <p14:tracePt t="21266" x="1776413" y="5532438"/>
          <p14:tracePt t="21273" x="1784350" y="5532438"/>
          <p14:tracePt t="21280" x="1801813" y="5532438"/>
          <p14:tracePt t="21288" x="1809750" y="5532438"/>
          <p14:tracePt t="21296" x="1827213" y="5524500"/>
          <p14:tracePt t="21304" x="1844675" y="5514975"/>
          <p14:tracePt t="21312" x="1860550" y="5497513"/>
          <p14:tracePt t="21320" x="1870075" y="5497513"/>
          <p14:tracePt t="21327" x="1885950" y="5481638"/>
          <p14:tracePt t="21337" x="1903413" y="5464175"/>
          <p14:tracePt t="21343" x="1911350" y="5456238"/>
          <p14:tracePt t="21352" x="1920875" y="5430838"/>
          <p14:tracePt t="21359" x="1928813" y="5421313"/>
          <p14:tracePt t="21367" x="1938338" y="5405438"/>
          <p14:tracePt t="21374" x="1946275" y="5380038"/>
          <p14:tracePt t="21382" x="1954213" y="5362575"/>
          <p14:tracePt t="21390" x="1963738" y="5337175"/>
          <p14:tracePt t="21398" x="1963738" y="5311775"/>
          <p14:tracePt t="21406" x="1963738" y="5302250"/>
          <p14:tracePt t="21415" x="1963738" y="5276850"/>
          <p14:tracePt t="21421" x="1963738" y="5260975"/>
          <p14:tracePt t="21429" x="1963738" y="5235575"/>
          <p14:tracePt t="21437" x="1946275" y="5226050"/>
          <p14:tracePt t="21445" x="1928813" y="5200650"/>
          <p14:tracePt t="21453" x="1920875" y="5192713"/>
          <p14:tracePt t="21460" x="1895475" y="5167313"/>
          <p14:tracePt t="21468" x="1870075" y="5149850"/>
          <p14:tracePt t="21476" x="1844675" y="5132388"/>
          <p14:tracePt t="21485" x="1819275" y="5124450"/>
          <p14:tracePt t="21492" x="1801813" y="5116513"/>
          <p14:tracePt t="21500" x="1776413" y="5099050"/>
          <p14:tracePt t="21508" x="1751013" y="5091113"/>
          <p14:tracePt t="21515" x="1733550" y="5081588"/>
          <p14:tracePt t="21523" x="1716088" y="5081588"/>
          <p14:tracePt t="21531" x="1690688" y="5073650"/>
          <p14:tracePt t="21539" x="1665288" y="5073650"/>
          <p14:tracePt t="21547" x="1649413" y="5073650"/>
          <p14:tracePt t="21555" x="1631950" y="5073650"/>
          <p14:tracePt t="21562" x="1614488" y="5073650"/>
          <p14:tracePt t="21569" x="1597025" y="5073650"/>
          <p14:tracePt t="21578" x="1571625" y="5073650"/>
          <p14:tracePt t="21586" x="1546225" y="5081588"/>
          <p14:tracePt t="21594" x="1530350" y="5091113"/>
          <p14:tracePt t="21603" x="1512888" y="5099050"/>
          <p14:tracePt t="21609" x="1495425" y="5106988"/>
          <p14:tracePt t="21617" x="1470025" y="5132388"/>
          <p14:tracePt t="21625" x="1444625" y="5149850"/>
          <p14:tracePt t="21633" x="1427163" y="5167313"/>
          <p14:tracePt t="21641" x="1419225" y="5192713"/>
          <p14:tracePt t="21649" x="1411288" y="5208588"/>
          <p14:tracePt t="21656" x="1393825" y="5226050"/>
          <p14:tracePt t="21664" x="1385888" y="5243513"/>
          <p14:tracePt t="21672" x="1385888" y="5260975"/>
          <p14:tracePt t="21680" x="1376363" y="5268913"/>
          <p14:tracePt t="21688" x="1376363" y="5294313"/>
          <p14:tracePt t="21696" x="1376363" y="5311775"/>
          <p14:tracePt t="21703" x="1376363" y="5327650"/>
          <p14:tracePt t="21711" x="1376363" y="5353050"/>
          <p14:tracePt t="21720" x="1376363" y="5380038"/>
          <p14:tracePt t="21727" x="1376363" y="5387975"/>
          <p14:tracePt t="21736" x="1385888" y="5413375"/>
          <p14:tracePt t="21743" x="1401763" y="5430838"/>
          <p14:tracePt t="21751" x="1427163" y="5456238"/>
          <p14:tracePt t="21758" x="1452563" y="5472113"/>
          <p14:tracePt t="21766" x="1462088" y="5481638"/>
          <p14:tracePt t="21774" x="1495425" y="5489575"/>
          <p14:tracePt t="21782" x="1530350" y="5507038"/>
          <p14:tracePt t="21790" x="1581150" y="5514975"/>
          <p14:tracePt t="21797" x="1622425" y="5532438"/>
          <p14:tracePt t="21805" x="1649413" y="5532438"/>
          <p14:tracePt t="21813" x="1690688" y="5532438"/>
          <p14:tracePt t="21821" x="1716088" y="5532438"/>
          <p14:tracePt t="21829" x="1741488" y="5532438"/>
          <p14:tracePt t="21837" x="1784350" y="5532438"/>
          <p14:tracePt t="21845" x="1819275" y="5514975"/>
          <p14:tracePt t="21853" x="1852613" y="5507038"/>
          <p14:tracePt t="21860" x="1878013" y="5507038"/>
          <p14:tracePt t="21868" x="1903413" y="5489575"/>
          <p14:tracePt t="21876" x="1903413" y="5481638"/>
          <p14:tracePt t="21885" x="1920875" y="5472113"/>
          <p14:tracePt t="21892" x="1938338" y="5456238"/>
          <p14:tracePt t="21899" x="1954213" y="5446713"/>
          <p14:tracePt t="21907" x="1963738" y="5430838"/>
          <p14:tracePt t="21915" x="1971675" y="5413375"/>
          <p14:tracePt t="21923" x="1979613" y="5395913"/>
          <p14:tracePt t="21936" x="1989138" y="5387975"/>
          <p14:tracePt t="21955" x="1997075" y="5327650"/>
          <p14:tracePt t="21962" x="1997075" y="5319713"/>
          <p14:tracePt t="21969" x="1997075" y="5302250"/>
          <p14:tracePt t="21978" x="1997075" y="5276850"/>
          <p14:tracePt t="21986" x="1979613" y="5251450"/>
          <p14:tracePt t="21993" x="1954213" y="5235575"/>
          <p14:tracePt t="22001" x="1928813" y="5208588"/>
          <p14:tracePt t="22009" x="1903413" y="5192713"/>
          <p14:tracePt t="22025" x="1870075" y="5175250"/>
          <p14:tracePt t="22033" x="1844675" y="5157788"/>
          <p14:tracePt t="22040" x="1819275" y="5149850"/>
          <p14:tracePt t="22048" x="1766888" y="5132388"/>
          <p14:tracePt t="22056" x="1733550" y="5132388"/>
          <p14:tracePt t="22064" x="1690688" y="5116513"/>
          <p14:tracePt t="22072" x="1657350" y="5116513"/>
          <p14:tracePt t="22079" x="1614488" y="5116513"/>
          <p14:tracePt t="22088" x="1606550" y="5116513"/>
          <p14:tracePt t="22095" x="1571625" y="5116513"/>
          <p14:tracePt t="22103" x="1538288" y="5116513"/>
          <p14:tracePt t="22111" x="1504950" y="5116513"/>
          <p14:tracePt t="22119" x="1495425" y="5124450"/>
          <p14:tracePt t="22127" x="1477963" y="5124450"/>
          <p14:tracePt t="22135" x="1462088" y="5132388"/>
          <p14:tracePt t="22142" x="1452563" y="5141913"/>
          <p14:tracePt t="22150" x="1452563" y="5149850"/>
          <p14:tracePt t="22159" x="1444625" y="5149850"/>
          <p14:tracePt t="22166" x="1444625" y="5157788"/>
          <p14:tracePt t="22174" x="1436688" y="5157788"/>
          <p14:tracePt t="22181" x="1436688" y="5167313"/>
          <p14:tracePt t="22189" x="1436688" y="5175250"/>
          <p14:tracePt t="22197" x="1427163" y="5175250"/>
          <p14:tracePt t="22221" x="1427163" y="5183188"/>
          <p14:tracePt t="22228" x="0" y="0"/>
        </p14:tracePtLst>
        <p14:tracePtLst>
          <p14:tracePt t="31408" x="5905500" y="4521200"/>
          <p14:tracePt t="31501" x="5915025" y="4529138"/>
          <p14:tracePt t="31509" x="5932488" y="4538663"/>
          <p14:tracePt t="31517" x="5940425" y="4554538"/>
          <p14:tracePt t="31525" x="5973763" y="4579938"/>
          <p14:tracePt t="31533" x="6016625" y="4597400"/>
          <p14:tracePt t="31541" x="6034088" y="4622800"/>
          <p14:tracePt t="31549" x="6076950" y="4640263"/>
          <p14:tracePt t="31556" x="6135688" y="4683125"/>
          <p14:tracePt t="31564" x="6203950" y="4724400"/>
          <p14:tracePt t="31572" x="6237288" y="4741863"/>
          <p14:tracePt t="31580" x="6280150" y="4759325"/>
          <p14:tracePt t="31588" x="6330950" y="4792663"/>
          <p14:tracePt t="31596" x="6381750" y="4810125"/>
          <p14:tracePt t="31603" x="6416675" y="4818063"/>
          <p14:tracePt t="31611" x="6457950" y="4835525"/>
          <p14:tracePt t="31619" x="6483350" y="4843463"/>
          <p14:tracePt t="31627" x="6510338" y="4852988"/>
          <p14:tracePt t="31635" x="6535738" y="4852988"/>
          <p14:tracePt t="31642" x="6551613" y="4860925"/>
          <p14:tracePt t="31650" x="6577013" y="4860925"/>
          <p14:tracePt t="31658" x="6594475" y="4860925"/>
          <p14:tracePt t="31666" x="6611938" y="4860925"/>
          <p14:tracePt t="31674" x="6627813" y="4860925"/>
          <p14:tracePt t="31682" x="6654800" y="4860925"/>
          <p14:tracePt t="31690" x="6670675" y="4860925"/>
          <p14:tracePt t="31697" x="6696075" y="4860925"/>
          <p14:tracePt t="31705" x="6721475" y="4860925"/>
          <p14:tracePt t="31713" x="6746875" y="4852988"/>
          <p14:tracePt t="31721" x="6781800" y="4843463"/>
          <p14:tracePt t="31729" x="6832600" y="4827588"/>
          <p14:tracePt t="31737" x="6858000" y="4810125"/>
          <p14:tracePt t="31744" x="6891338" y="4792663"/>
          <p14:tracePt t="31752" x="6916738" y="4775200"/>
          <p14:tracePt t="31760" x="6943725" y="4767263"/>
          <p14:tracePt t="31768" x="6977063" y="4749800"/>
          <p14:tracePt t="31778" x="7002463" y="4741863"/>
          <p14:tracePt t="31783" x="7010400" y="4733925"/>
          <p14:tracePt t="31791" x="7027863" y="4716463"/>
          <p14:tracePt t="31799" x="7045325" y="4699000"/>
          <p14:tracePt t="31807" x="7053263" y="4691063"/>
          <p14:tracePt t="31815" x="7070725" y="4683125"/>
          <p14:tracePt t="31823" x="7078663" y="4657725"/>
          <p14:tracePt t="31831" x="7088188" y="4640263"/>
          <p14:tracePt t="31838" x="7088188" y="4630738"/>
          <p14:tracePt t="31846" x="7088188" y="4605338"/>
          <p14:tracePt t="31855" x="7088188" y="4589463"/>
          <p14:tracePt t="31862" x="7088188" y="4572000"/>
          <p14:tracePt t="31870" x="7088188" y="4546600"/>
          <p14:tracePt t="31878" x="7088188" y="4521200"/>
          <p14:tracePt t="31885" x="7078663" y="4503738"/>
          <p14:tracePt t="31894" x="7061200" y="4478338"/>
          <p14:tracePt t="31901" x="7045325" y="4460875"/>
          <p14:tracePt t="31909" x="7019925" y="4435475"/>
          <p14:tracePt t="31928" x="6994525" y="4410075"/>
          <p14:tracePt t="31932" x="6969125" y="4384675"/>
          <p14:tracePt t="31940" x="6943725" y="4359275"/>
          <p14:tracePt t="31948" x="6916738" y="4333875"/>
          <p14:tracePt t="31956" x="6883400" y="4316413"/>
          <p14:tracePt t="31964" x="6865938" y="4308475"/>
          <p14:tracePt t="31972" x="6850063" y="4291013"/>
          <p14:tracePt t="31980" x="6815138" y="4275138"/>
          <p14:tracePt t="31987" x="6781800" y="4257675"/>
          <p14:tracePt t="31995" x="6746875" y="4249738"/>
          <p14:tracePt t="32003" x="6731000" y="4240213"/>
          <p14:tracePt t="32010" x="6696075" y="4232275"/>
          <p14:tracePt t="32019" x="6645275" y="4224338"/>
          <p14:tracePt t="32027" x="6602413" y="4214813"/>
          <p14:tracePt t="32035" x="6561138" y="4206875"/>
          <p14:tracePt t="32043" x="6510338" y="4197350"/>
          <p14:tracePt t="32050" x="6467475" y="4197350"/>
          <p14:tracePt t="32058" x="6424613" y="4189413"/>
          <p14:tracePt t="32066" x="6399213" y="4189413"/>
          <p14:tracePt t="32073" x="6330950" y="4189413"/>
          <p14:tracePt t="32081" x="6297613" y="4189413"/>
          <p14:tracePt t="32089" x="6254750" y="4189413"/>
          <p14:tracePt t="32097" x="6229350" y="4189413"/>
          <p14:tracePt t="32105" x="6194425" y="4189413"/>
          <p14:tracePt t="32113" x="6161088" y="4189413"/>
          <p14:tracePt t="32121" x="6135688" y="4197350"/>
          <p14:tracePt t="32128" x="6102350" y="4214813"/>
          <p14:tracePt t="32136" x="6059488" y="4232275"/>
          <p14:tracePt t="32144" x="6024563" y="4240213"/>
          <p14:tracePt t="32152" x="5999163" y="4265613"/>
          <p14:tracePt t="32160" x="5973763" y="4283075"/>
          <p14:tracePt t="32168" x="5948363" y="4300538"/>
          <p14:tracePt t="32175" x="5940425" y="4316413"/>
          <p14:tracePt t="32183" x="5922963" y="4341813"/>
          <p14:tracePt t="32191" x="5905500" y="4359275"/>
          <p14:tracePt t="32199" x="5889625" y="4394200"/>
          <p14:tracePt t="32207" x="5880100" y="4419600"/>
          <p14:tracePt t="32214" x="5880100" y="4435475"/>
          <p14:tracePt t="32222" x="5872163" y="4470400"/>
          <p14:tracePt t="32230" x="5872163" y="4503738"/>
          <p14:tracePt t="32238" x="5872163" y="4529138"/>
          <p14:tracePt t="32246" x="5872163" y="4546600"/>
          <p14:tracePt t="32254" x="5872163" y="4589463"/>
          <p14:tracePt t="32262" x="5872163" y="4614863"/>
          <p14:tracePt t="32269" x="5872163" y="4640263"/>
          <p14:tracePt t="32277" x="5880100" y="4657725"/>
          <p14:tracePt t="32286" x="5889625" y="4683125"/>
          <p14:tracePt t="32294" x="5897563" y="4708525"/>
          <p14:tracePt t="32301" x="5905500" y="4724400"/>
          <p14:tracePt t="32316" x="5905500" y="4741863"/>
          <p14:tracePt t="32332" x="5905500" y="4749800"/>
          <p14:tracePt t="32410" x="0" y="0"/>
        </p14:tracePtLst>
        <p14:tracePtLst>
          <p14:tracePt t="41827" x="4691063" y="4181475"/>
          <p14:tracePt t="41848" x="4691063" y="4189413"/>
          <p14:tracePt t="41872" x="4691063" y="4197350"/>
          <p14:tracePt t="41881" x="4691063" y="4206875"/>
          <p14:tracePt t="41888" x="4699000" y="4206875"/>
          <p14:tracePt t="41895" x="4708525" y="4214813"/>
          <p14:tracePt t="41903" x="4708525" y="4224338"/>
          <p14:tracePt t="41911" x="4724400" y="4232275"/>
          <p14:tracePt t="41918" x="4741863" y="4240213"/>
          <p14:tracePt t="41937" x="4775200" y="4257675"/>
          <p14:tracePt t="41942" x="4810125" y="4265613"/>
          <p14:tracePt t="41950" x="4835525" y="4283075"/>
          <p14:tracePt t="41958" x="4860925" y="4291013"/>
          <p14:tracePt t="41966" x="4878388" y="4300538"/>
          <p14:tracePt t="41974" x="4911725" y="4300538"/>
          <p14:tracePt t="41982" x="4946650" y="4316413"/>
          <p14:tracePt t="41989" x="4979988" y="4316413"/>
          <p14:tracePt t="41997" x="5005388" y="4325938"/>
          <p14:tracePt t="42005" x="5022850" y="4325938"/>
          <p14:tracePt t="42014" x="5048250" y="4325938"/>
          <p14:tracePt t="42021" x="5056188" y="4325938"/>
          <p14:tracePt t="42029" x="5064125" y="4325938"/>
          <p14:tracePt t="42036" x="5073650" y="4325938"/>
          <p14:tracePt t="42052" x="5081588" y="4325938"/>
          <p14:tracePt t="42068" x="5091113" y="4325938"/>
          <p14:tracePt t="42083" x="5099050" y="4316413"/>
          <p14:tracePt t="42091" x="5106988" y="4308475"/>
          <p14:tracePt t="42099" x="5106988" y="4300538"/>
          <p14:tracePt t="42115" x="5116513" y="4283075"/>
          <p14:tracePt t="42123" x="5116513" y="4275138"/>
          <p14:tracePt t="42130" x="5116513" y="4257675"/>
          <p14:tracePt t="42146" x="5116513" y="4240213"/>
          <p14:tracePt t="42154" x="5116513" y="4224338"/>
          <p14:tracePt t="42162" x="5116513" y="4214813"/>
          <p14:tracePt t="42170" x="5116513" y="4197350"/>
          <p14:tracePt t="42178" x="5116513" y="4189413"/>
          <p14:tracePt t="42193" x="5106988" y="4171950"/>
          <p14:tracePt t="42201" x="5099050" y="4164013"/>
          <p14:tracePt t="42209" x="5091113" y="4156075"/>
          <p14:tracePt t="42219" x="5081588" y="4146550"/>
          <p14:tracePt t="42224" x="5073650" y="4138613"/>
          <p14:tracePt t="42232" x="5064125" y="4138613"/>
          <p14:tracePt t="42240" x="5056188" y="4121150"/>
          <p14:tracePt t="42248" x="5038725" y="4113213"/>
          <p14:tracePt t="42256" x="5022850" y="4113213"/>
          <p14:tracePt t="42265" x="5013325" y="4105275"/>
          <p14:tracePt t="42271" x="5005388" y="4105275"/>
          <p14:tracePt t="42279" x="4987925" y="4095750"/>
          <p14:tracePt t="42288" x="4987925" y="4087813"/>
          <p14:tracePt t="42295" x="4979988" y="4087813"/>
          <p14:tracePt t="42303" x="4972050" y="4079875"/>
          <p14:tracePt t="42311" x="4962525" y="4079875"/>
          <p14:tracePt t="42326" x="4954588" y="4079875"/>
          <p14:tracePt t="42343" x="4946650" y="4079875"/>
          <p14:tracePt t="42358" x="4937125" y="4079875"/>
          <p14:tracePt t="42367" x="4919663" y="4079875"/>
          <p14:tracePt t="42381" x="4911725" y="4079875"/>
          <p14:tracePt t="42389" x="4903788" y="4087813"/>
          <p14:tracePt t="42397" x="4894263" y="4095750"/>
          <p14:tracePt t="42405" x="4878388" y="4113213"/>
          <p14:tracePt t="42412" x="4868863" y="4130675"/>
          <p14:tracePt t="42420" x="4852988" y="4146550"/>
          <p14:tracePt t="42428" x="4843463" y="4156075"/>
          <p14:tracePt t="42436" x="4835525" y="4181475"/>
          <p14:tracePt t="42444" x="4835525" y="4206875"/>
          <p14:tracePt t="42452" x="4835525" y="4232275"/>
          <p14:tracePt t="42460" x="4835525" y="4240213"/>
          <p14:tracePt t="42468" x="4835525" y="4265613"/>
          <p14:tracePt t="42475" x="4835525" y="4275138"/>
          <p14:tracePt t="42483" x="4835525" y="4283075"/>
          <p14:tracePt t="42491" x="4835525" y="4291013"/>
          <p14:tracePt t="42499" x="4835525" y="4300538"/>
          <p14:tracePt t="42602" x="0" y="0"/>
        </p14:tracePtLst>
        <p14:tracePtLst>
          <p14:tracePt t="43582" x="8031163" y="4164013"/>
          <p14:tracePt t="43627" x="8031163" y="4171950"/>
          <p14:tracePt t="43635" x="8031163" y="4181475"/>
          <p14:tracePt t="43643" x="8031163" y="4189413"/>
          <p14:tracePt t="43659" x="8031163" y="4197350"/>
          <p14:tracePt t="43666" x="8031163" y="4206875"/>
          <p14:tracePt t="43682" x="8039100" y="4206875"/>
          <p14:tracePt t="43690" x="8039100" y="4214813"/>
          <p14:tracePt t="43698" x="8047038" y="4232275"/>
          <p14:tracePt t="43706" x="8056563" y="4232275"/>
          <p14:tracePt t="43714" x="8074025" y="4240213"/>
          <p14:tracePt t="43721" x="8081963" y="4249738"/>
          <p14:tracePt t="43729" x="8107363" y="4257675"/>
          <p14:tracePt t="43737" x="8132763" y="4275138"/>
          <p14:tracePt t="43745" x="8166100" y="4275138"/>
          <p14:tracePt t="43753" x="8183563" y="4283075"/>
          <p14:tracePt t="43761" x="8208963" y="4283075"/>
          <p14:tracePt t="43768" x="8234363" y="4291013"/>
          <p14:tracePt t="43776" x="8251825" y="4291013"/>
          <p14:tracePt t="43784" x="8259763" y="4291013"/>
          <p14:tracePt t="43792" x="8277225" y="4291013"/>
          <p14:tracePt t="43808" x="8285163" y="4291013"/>
          <p14:tracePt t="43817" x="8294688" y="4291013"/>
          <p14:tracePt t="43823" x="8302625" y="4291013"/>
          <p14:tracePt t="43831" x="8302625" y="4283075"/>
          <p14:tracePt t="43839" x="8310563" y="4283075"/>
          <p14:tracePt t="43847" x="8320088" y="4265613"/>
          <p14:tracePt t="43854" x="8320088" y="4249738"/>
          <p14:tracePt t="43870" x="8320088" y="4232275"/>
          <p14:tracePt t="43878" x="8320088" y="4214813"/>
          <p14:tracePt t="43886" x="8320088" y="4197350"/>
          <p14:tracePt t="43894" x="8320088" y="4181475"/>
          <p14:tracePt t="43902" x="8320088" y="4171950"/>
          <p14:tracePt t="43909" x="8310563" y="4146550"/>
          <p14:tracePt t="43918" x="8302625" y="4130675"/>
          <p14:tracePt t="43925" x="8285163" y="4105275"/>
          <p14:tracePt t="43933" x="8277225" y="4095750"/>
          <p14:tracePt t="43941" x="8277225" y="4079875"/>
          <p14:tracePt t="43950" x="8269288" y="4062413"/>
          <p14:tracePt t="43956" x="8259763" y="4062413"/>
          <p14:tracePt t="43964" x="8251825" y="4052888"/>
          <p14:tracePt t="43980" x="8243888" y="4044950"/>
          <p14:tracePt t="43988" x="8234363" y="4044950"/>
          <p14:tracePt t="43996" x="8226425" y="4044950"/>
          <p14:tracePt t="44003" x="8208963" y="4044950"/>
          <p14:tracePt t="44011" x="8191500" y="4044950"/>
          <p14:tracePt t="44019" x="8183563" y="4044950"/>
          <p14:tracePt t="44027" x="8158163" y="4044950"/>
          <p14:tracePt t="44035" x="8140700" y="4044950"/>
          <p14:tracePt t="44043" x="8132763" y="4052888"/>
          <p14:tracePt t="44050" x="8107363" y="4062413"/>
          <p14:tracePt t="44058" x="8089900" y="4070350"/>
          <p14:tracePt t="44066" x="8064500" y="4079875"/>
          <p14:tracePt t="44083" x="8047038" y="4087813"/>
          <p14:tracePt t="44090" x="8039100" y="4095750"/>
          <p14:tracePt t="44098" x="8039100" y="4105275"/>
          <p14:tracePt t="44105" x="8031163" y="4105275"/>
          <p14:tracePt t="44113" x="8021638" y="4113213"/>
          <p14:tracePt t="44129" x="8021638" y="4121150"/>
          <p14:tracePt t="44224" x="0" y="0"/>
        </p14:tracePtLst>
        <p14:tracePtLst>
          <p14:tracePt t="61955" x="7299325" y="4257675"/>
          <p14:tracePt t="62118" x="7291388" y="4265613"/>
          <p14:tracePt t="62126" x="7291388" y="4283075"/>
          <p14:tracePt t="62133" x="7283450" y="4283075"/>
          <p14:tracePt t="62141" x="7273925" y="4300538"/>
          <p14:tracePt t="62149" x="7273925" y="4308475"/>
          <p14:tracePt t="62157" x="7265988" y="4316413"/>
          <p14:tracePt t="62165" x="7265988" y="4333875"/>
          <p14:tracePt t="62172" x="7265988" y="4341813"/>
          <p14:tracePt t="62180" x="7265988" y="4359275"/>
          <p14:tracePt t="62188" x="7265988" y="4368800"/>
          <p14:tracePt t="62196" x="7265988" y="4384675"/>
          <p14:tracePt t="62204" x="7283450" y="4394200"/>
          <p14:tracePt t="62213" x="7308850" y="4410075"/>
          <p14:tracePt t="62220" x="7316788" y="4410075"/>
          <p14:tracePt t="62227" x="7342188" y="4419600"/>
          <p14:tracePt t="62236" x="7377113" y="4435475"/>
          <p14:tracePt t="62243" x="7410450" y="4435475"/>
          <p14:tracePt t="62251" x="7453313" y="4445000"/>
          <p14:tracePt t="62259" x="7512050" y="4445000"/>
          <p14:tracePt t="62267" x="7554913" y="4445000"/>
          <p14:tracePt t="62274" x="7588250" y="4445000"/>
          <p14:tracePt t="62282" x="7613650" y="4445000"/>
          <p14:tracePt t="62290" x="7639050" y="4435475"/>
          <p14:tracePt t="62298" x="7666038" y="4419600"/>
          <p14:tracePt t="62306" x="7691438" y="4402138"/>
          <p14:tracePt t="62314" x="7699375" y="4376738"/>
          <p14:tracePt t="62321" x="7707313" y="4359275"/>
          <p14:tracePt t="62329" x="7716838" y="4325938"/>
          <p14:tracePt t="62337" x="7716838" y="4291013"/>
          <p14:tracePt t="62346" x="7716838" y="4257675"/>
          <p14:tracePt t="62353" x="7716838" y="4232275"/>
          <p14:tracePt t="62361" x="7716838" y="4206875"/>
          <p14:tracePt t="62368" x="7716838" y="4171950"/>
          <p14:tracePt t="62376" x="7707313" y="4138613"/>
          <p14:tracePt t="62384" x="7699375" y="4121150"/>
          <p14:tracePt t="62392" x="7681913" y="4095750"/>
          <p14:tracePt t="62400" x="7656513" y="4070350"/>
          <p14:tracePt t="62408" x="7639050" y="4052888"/>
          <p14:tracePt t="62418" x="7613650" y="4037013"/>
          <p14:tracePt t="62423" x="7597775" y="4027488"/>
          <p14:tracePt t="62431" x="7572375" y="4011613"/>
          <p14:tracePt t="62439" x="7554913" y="4011613"/>
          <p14:tracePt t="62447" x="7512050" y="4002088"/>
          <p14:tracePt t="62455" x="7486650" y="4002088"/>
          <p14:tracePt t="62463" x="7469188" y="4002088"/>
          <p14:tracePt t="62470" x="7443788" y="3994150"/>
          <p14:tracePt t="62478" x="7418388" y="3994150"/>
          <p14:tracePt t="62486" x="7402513" y="3994150"/>
          <p14:tracePt t="62494" x="7377113" y="3994150"/>
          <p14:tracePt t="62502" x="7342188" y="3994150"/>
          <p14:tracePt t="62509" x="7316788" y="4002088"/>
          <p14:tracePt t="62517" x="7283450" y="4019550"/>
          <p14:tracePt t="62525" x="7265988" y="4019550"/>
          <p14:tracePt t="62534" x="7248525" y="4037013"/>
          <p14:tracePt t="62541" x="7223125" y="4062413"/>
          <p14:tracePt t="62550" x="7205663" y="4087813"/>
          <p14:tracePt t="62557" x="7189788" y="4113213"/>
          <p14:tracePt t="62572" x="7180263" y="4146550"/>
          <p14:tracePt t="62580" x="7172325" y="4189413"/>
          <p14:tracePt t="62588" x="7164388" y="4240213"/>
          <p14:tracePt t="62596" x="7164388" y="4265613"/>
          <p14:tracePt t="62604" x="7164388" y="4291013"/>
          <p14:tracePt t="62611" x="7164388" y="4325938"/>
          <p14:tracePt t="62619" x="7172325" y="4359275"/>
          <p14:tracePt t="62627" x="7189788" y="4402138"/>
          <p14:tracePt t="62635" x="7205663" y="4427538"/>
          <p14:tracePt t="62644" x="7232650" y="4460875"/>
          <p14:tracePt t="62651" x="7258050" y="4486275"/>
          <p14:tracePt t="62658" x="7283450" y="4513263"/>
          <p14:tracePt t="62666" x="7308850" y="4529138"/>
          <p14:tracePt t="62674" x="7342188" y="4538663"/>
          <p14:tracePt t="62683" x="7367588" y="4538663"/>
          <p14:tracePt t="62690" x="7402513" y="4538663"/>
          <p14:tracePt t="62698" x="7435850" y="4538663"/>
          <p14:tracePt t="62705" x="7478713" y="4538663"/>
          <p14:tracePt t="62713" x="7512050" y="4538663"/>
          <p14:tracePt t="62721" x="7546975" y="4529138"/>
          <p14:tracePt t="62729" x="7605713" y="4513263"/>
          <p14:tracePt t="62737" x="7631113" y="4495800"/>
          <p14:tracePt t="62745" x="7648575" y="4486275"/>
          <p14:tracePt t="62753" x="7666038" y="4470400"/>
          <p14:tracePt t="62760" x="7673975" y="4452938"/>
          <p14:tracePt t="62768" x="7681913" y="4445000"/>
          <p14:tracePt t="62776" x="7681913" y="4419600"/>
          <p14:tracePt t="62784" x="7681913" y="4402138"/>
          <p14:tracePt t="62792" x="7681913" y="4384675"/>
          <p14:tracePt t="62800" x="7681913" y="4359275"/>
          <p14:tracePt t="62807" x="7681913" y="4341813"/>
          <p14:tracePt t="62815" x="7681913" y="4333875"/>
          <p14:tracePt t="62823" x="7666038" y="4308475"/>
          <p14:tracePt t="62831" x="7648575" y="4291013"/>
          <p14:tracePt t="62839" x="7639050" y="4265613"/>
          <p14:tracePt t="62846" x="7613650" y="4249738"/>
          <p14:tracePt t="62854" x="7588250" y="4240213"/>
          <p14:tracePt t="62862" x="7572375" y="4232275"/>
          <p14:tracePt t="62878" x="7546975" y="4224338"/>
          <p14:tracePt t="62886" x="7529513" y="4214813"/>
          <p14:tracePt t="62901" x="7512050" y="4206875"/>
          <p14:tracePt t="62909" x="7494588" y="4206875"/>
          <p14:tracePt t="62925" x="7486650" y="4206875"/>
          <p14:tracePt t="62934" x="7478713" y="4206875"/>
          <p14:tracePt t="62941" x="7461250" y="4206875"/>
          <p14:tracePt t="62948" x="7443788" y="4214813"/>
          <p14:tracePt t="62956" x="7427913" y="4224338"/>
          <p14:tracePt t="62964" x="7410450" y="4240213"/>
          <p14:tracePt t="62972" x="7392988" y="4249738"/>
          <p14:tracePt t="62981" x="7377113" y="4265613"/>
          <p14:tracePt t="62988" x="7359650" y="4291013"/>
          <p14:tracePt t="62995" x="7350125" y="4316413"/>
          <p14:tracePt t="63003" x="7350125" y="4333875"/>
          <p14:tracePt t="63011" x="7350125" y="4359275"/>
          <p14:tracePt t="63019" x="7350125" y="4394200"/>
          <p14:tracePt t="63027" x="7350125" y="4427538"/>
          <p14:tracePt t="63035" x="7350125" y="4445000"/>
          <p14:tracePt t="63042" x="7377113" y="4478338"/>
          <p14:tracePt t="63050" x="7410450" y="4521200"/>
          <p14:tracePt t="63058" x="7443788" y="4546600"/>
          <p14:tracePt t="63066" x="7494588" y="4564063"/>
          <p14:tracePt t="63075" x="7554913" y="4572000"/>
          <p14:tracePt t="63083" x="7597775" y="4589463"/>
          <p14:tracePt t="63090" x="7666038" y="4589463"/>
          <p14:tracePt t="63097" x="7699375" y="4589463"/>
          <p14:tracePt t="63105" x="7758113" y="4579938"/>
          <p14:tracePt t="63113" x="7800975" y="4564063"/>
          <p14:tracePt t="63121" x="7826375" y="4546600"/>
          <p14:tracePt t="63129" x="7843838" y="4538663"/>
          <p14:tracePt t="63137" x="7861300" y="4521200"/>
          <p14:tracePt t="63144" x="7869238" y="4495800"/>
          <p14:tracePt t="63152" x="7869238" y="4478338"/>
          <p14:tracePt t="63160" x="7869238" y="4460875"/>
          <p14:tracePt t="63168" x="7869238" y="4427538"/>
          <p14:tracePt t="63176" x="7869238" y="4384675"/>
          <p14:tracePt t="63182" x="7869238" y="4368800"/>
          <p14:tracePt t="63191" x="7851775" y="4333875"/>
          <p14:tracePt t="63199" x="7818438" y="4291013"/>
          <p14:tracePt t="63207" x="7793038" y="4275138"/>
          <p14:tracePt t="63217" x="7767638" y="4249738"/>
          <p14:tracePt t="63223" x="7707313" y="4214813"/>
          <p14:tracePt t="63231" x="7673975" y="4189413"/>
          <p14:tracePt t="63238" x="7613650" y="4164013"/>
          <p14:tracePt t="63246" x="7580313" y="4156075"/>
          <p14:tracePt t="63254" x="7546975" y="4146550"/>
          <p14:tracePt t="63262" x="7512050" y="4146550"/>
          <p14:tracePt t="63270" x="7486650" y="4146550"/>
          <p14:tracePt t="63278" x="7469188" y="4146550"/>
          <p14:tracePt t="63285" x="7453313" y="4156075"/>
          <p14:tracePt t="63293" x="7435850" y="4164013"/>
          <p14:tracePt t="63301" x="7427913" y="4181475"/>
          <p14:tracePt t="63309" x="7418388" y="4197350"/>
          <p14:tracePt t="63317" x="7410450" y="4214813"/>
          <p14:tracePt t="63325" x="7392988" y="4232275"/>
          <p14:tracePt t="63333" x="7392988" y="4257675"/>
          <p14:tracePt t="63340" x="7385050" y="4291013"/>
          <p14:tracePt t="63348" x="7377113" y="4300538"/>
          <p14:tracePt t="63356" x="7377113" y="4325938"/>
          <p14:tracePt t="63364" x="7377113" y="4351338"/>
          <p14:tracePt t="63372" x="7377113" y="4359275"/>
          <p14:tracePt t="63379" x="7385050" y="4368800"/>
          <p14:tracePt t="63387" x="7385050" y="4376738"/>
          <p14:tracePt t="63395" x="7392988" y="4376738"/>
          <p14:tracePt t="63403" x="7402513" y="4384675"/>
          <p14:tracePt t="63411" x="7410450" y="4384675"/>
          <p14:tracePt t="63419" x="7418388" y="4384675"/>
          <p14:tracePt t="63427" x="7435850" y="4384675"/>
          <p14:tracePt t="63434" x="7443788" y="4384675"/>
          <p14:tracePt t="63442" x="7453313" y="4376738"/>
          <p14:tracePt t="63450" x="7461250" y="4368800"/>
          <p14:tracePt t="63452" x="0" y="0"/>
        </p14:tracePtLst>
        <p14:tracePtLst>
          <p14:tracePt t="65858" x="2413000" y="3509963"/>
          <p14:tracePt t="66084" x="2422525" y="3509963"/>
          <p14:tracePt t="66093" x="2430463" y="3509963"/>
          <p14:tracePt t="66100" x="2447925" y="3509963"/>
          <p14:tracePt t="66107" x="2463800" y="3509963"/>
          <p14:tracePt t="66115" x="2489200" y="3509963"/>
          <p14:tracePt t="66123" x="2516188" y="3509963"/>
          <p14:tracePt t="66131" x="2532063" y="3509963"/>
          <p14:tracePt t="66139" x="2574925" y="3509963"/>
          <p14:tracePt t="66147" x="2600325" y="3509963"/>
          <p14:tracePt t="66154" x="2617788" y="3509963"/>
          <p14:tracePt t="66162" x="2676525" y="3509963"/>
          <p14:tracePt t="66170" x="2711450" y="3509963"/>
          <p14:tracePt t="66178" x="2736850" y="3509963"/>
          <p14:tracePt t="66186" x="2762250" y="3509963"/>
          <p14:tracePt t="66194" x="2787650" y="3509963"/>
          <p14:tracePt t="66201" x="2795588" y="3509963"/>
          <p14:tracePt t="66209" x="2820988" y="3509963"/>
          <p14:tracePt t="66217" x="2838450" y="3509963"/>
          <p14:tracePt t="66225" x="2846388" y="3509963"/>
          <p14:tracePt t="66233" x="2871788" y="3509963"/>
          <p14:tracePt t="66241" x="2889250" y="3509963"/>
          <p14:tracePt t="66249" x="2932113" y="3509963"/>
          <p14:tracePt t="66256" x="2949575" y="3509963"/>
          <p14:tracePt t="66264" x="2974975" y="3509963"/>
          <p14:tracePt t="66272" x="3000375" y="3509963"/>
          <p14:tracePt t="66280" x="3041650" y="3509963"/>
          <p14:tracePt t="66288" x="3067050" y="3509963"/>
          <p14:tracePt t="66297" x="3101975" y="3509963"/>
          <p14:tracePt t="66303" x="3135313" y="3509963"/>
          <p14:tracePt t="66311" x="3160713" y="3509963"/>
          <p14:tracePt t="66319" x="3203575" y="3509963"/>
          <p14:tracePt t="66327" x="3238500" y="3509963"/>
          <p14:tracePt t="66335" x="3271838" y="3509963"/>
          <p14:tracePt t="66343" x="3305175" y="3509963"/>
          <p14:tracePt t="66350" x="3322638" y="3509963"/>
          <p14:tracePt t="66358" x="3355975" y="3509963"/>
          <p14:tracePt t="66366" x="3390900" y="3509963"/>
          <p14:tracePt t="66374" x="3433763" y="3509963"/>
          <p14:tracePt t="66382" x="3459163" y="3509963"/>
          <p14:tracePt t="66390" x="3484563" y="3509963"/>
          <p14:tracePt t="66397" x="3527425" y="3509963"/>
          <p14:tracePt t="66405" x="3568700" y="3509963"/>
          <p14:tracePt t="66414" x="3603625" y="3509963"/>
          <p14:tracePt t="66421" x="3646488" y="3517900"/>
          <p14:tracePt t="66431" x="3705225" y="3517900"/>
          <p14:tracePt t="66437" x="3748088" y="3517900"/>
          <p14:tracePt t="66444" x="3781425" y="3517900"/>
          <p14:tracePt t="66453" x="3824288" y="3527425"/>
          <p14:tracePt t="66460" x="3849688" y="3527425"/>
          <p14:tracePt t="66468" x="3875088" y="3527425"/>
          <p14:tracePt t="66477" x="3900488" y="3527425"/>
          <p14:tracePt t="66484" x="3925888" y="3527425"/>
          <p14:tracePt t="66492" x="3943350" y="3527425"/>
          <p14:tracePt t="66499" x="3960813" y="3527425"/>
          <p14:tracePt t="66507" x="3994150" y="3527425"/>
          <p14:tracePt t="66515" x="4019550" y="3527425"/>
          <p14:tracePt t="66523" x="4052888" y="3527425"/>
          <p14:tracePt t="66531" x="4079875" y="3527425"/>
          <p14:tracePt t="66539" x="4113213" y="3527425"/>
          <p14:tracePt t="66547" x="4156075" y="3527425"/>
          <p14:tracePt t="66554" x="4197350" y="3527425"/>
          <p14:tracePt t="66564" x="4240213" y="3527425"/>
          <p14:tracePt t="66570" x="4275138" y="3527425"/>
          <p14:tracePt t="66578" x="4316413" y="3527425"/>
          <p14:tracePt t="66586" x="4333875" y="3527425"/>
          <p14:tracePt t="66594" x="4368800" y="3527425"/>
          <p14:tracePt t="66601" x="4402138" y="3527425"/>
          <p14:tracePt t="66609" x="4419600" y="3527425"/>
          <p14:tracePt t="66617" x="4445000" y="3527425"/>
          <p14:tracePt t="66625" x="4470400" y="3527425"/>
          <p14:tracePt t="66633" x="4486275" y="3527425"/>
          <p14:tracePt t="66640" x="4495800" y="3527425"/>
          <p14:tracePt t="66648" x="4521200" y="3527425"/>
          <p14:tracePt t="66656" x="4554538" y="3527425"/>
          <p14:tracePt t="66663" x="4579938" y="3527425"/>
          <p14:tracePt t="66672" x="4622800" y="3527425"/>
          <p14:tracePt t="66680" x="4630738" y="3527425"/>
          <p14:tracePt t="66687" x="4673600" y="3527425"/>
          <p14:tracePt t="66695" x="4699000" y="3527425"/>
          <p14:tracePt t="66703" x="4741863" y="3527425"/>
          <p14:tracePt t="66712" x="4802188" y="3527425"/>
          <p14:tracePt t="66719" x="4835525" y="3527425"/>
          <p14:tracePt t="66727" x="4852988" y="3527425"/>
          <p14:tracePt t="66734" x="4886325" y="3527425"/>
          <p14:tracePt t="66742" x="4911725" y="3527425"/>
          <p14:tracePt t="66750" x="4929188" y="3527425"/>
          <p14:tracePt t="66758" x="4962525" y="3527425"/>
          <p14:tracePt t="66766" x="4979988" y="3527425"/>
          <p14:tracePt t="66774" x="5005388" y="3527425"/>
          <p14:tracePt t="66781" x="5064125" y="3527425"/>
          <p14:tracePt t="66789" x="5073650" y="3527425"/>
          <p14:tracePt t="66797" x="5106988" y="3527425"/>
          <p14:tracePt t="66805" x="5149850" y="3527425"/>
          <p14:tracePt t="66814" x="5175250" y="3527425"/>
          <p14:tracePt t="66821" x="5200650" y="3527425"/>
          <p14:tracePt t="66829" x="5260975" y="3527425"/>
          <p14:tracePt t="66837" x="5286375" y="3527425"/>
          <p14:tracePt t="66844" x="5319713" y="3527425"/>
          <p14:tracePt t="66852" x="5362575" y="3527425"/>
          <p14:tracePt t="66860" x="5395913" y="3535363"/>
          <p14:tracePt t="66868" x="5430838" y="3535363"/>
          <p14:tracePt t="66876" x="5464175" y="3535363"/>
          <p14:tracePt t="66883" x="5507038" y="3535363"/>
          <p14:tracePt t="66891" x="5575300" y="3535363"/>
          <p14:tracePt t="66899" x="5616575" y="3535363"/>
          <p14:tracePt t="66907" x="5651500" y="3535363"/>
          <p14:tracePt t="66915" x="5694363" y="3535363"/>
          <p14:tracePt t="66923" x="5761038" y="3535363"/>
          <p14:tracePt t="66929" x="5803900" y="3535363"/>
          <p14:tracePt t="66938" x="5854700" y="3535363"/>
          <p14:tracePt t="66947" x="5880100" y="3535363"/>
          <p14:tracePt t="66954" x="5922963" y="3535363"/>
          <p14:tracePt t="66963" x="5965825" y="3535363"/>
          <p14:tracePt t="66970" x="5991225" y="3535363"/>
          <p14:tracePt t="66977" x="6034088" y="3535363"/>
          <p14:tracePt t="66985" x="6059488" y="3535363"/>
          <p14:tracePt t="66993" x="6084888" y="3535363"/>
          <p14:tracePt t="67001" x="6118225" y="3535363"/>
          <p14:tracePt t="67009" x="6161088" y="3535363"/>
          <p14:tracePt t="67017" x="6203950" y="3535363"/>
          <p14:tracePt t="67024" x="6254750" y="3535363"/>
          <p14:tracePt t="67032" x="6297613" y="3535363"/>
          <p14:tracePt t="67040" x="6348413" y="3535363"/>
          <p14:tracePt t="67048" x="6407150" y="3535363"/>
          <p14:tracePt t="67056" x="6442075" y="3535363"/>
          <p14:tracePt t="67064" x="6510338" y="3535363"/>
          <p14:tracePt t="67072" x="6551613" y="3535363"/>
          <p14:tracePt t="67080" x="6586538" y="3535363"/>
          <p14:tracePt t="67087" x="6637338" y="3527425"/>
          <p14:tracePt t="67097" x="6680200" y="3527425"/>
          <p14:tracePt t="67103" x="6688138" y="3527425"/>
          <p14:tracePt t="67111" x="6705600" y="3527425"/>
          <p14:tracePt t="67119" x="6731000" y="3517900"/>
          <p14:tracePt t="67126" x="6756400" y="3517900"/>
          <p14:tracePt t="67134" x="6789738" y="3517900"/>
          <p14:tracePt t="67142" x="6807200" y="3517900"/>
          <p14:tracePt t="67151" x="6832600" y="3509963"/>
          <p14:tracePt t="67158" x="6858000" y="3509963"/>
          <p14:tracePt t="67166" x="6875463" y="3509963"/>
          <p14:tracePt t="67174" x="6908800" y="3509963"/>
          <p14:tracePt t="67181" x="6943725" y="3509963"/>
          <p14:tracePt t="67189" x="6959600" y="3509963"/>
          <p14:tracePt t="67197" x="7002463" y="3509963"/>
          <p14:tracePt t="67205" x="7035800" y="3509963"/>
          <p14:tracePt t="67213" x="7078663" y="3509963"/>
          <p14:tracePt t="67220" x="7138988" y="3509963"/>
          <p14:tracePt t="67228" x="7180263" y="3509963"/>
          <p14:tracePt t="67236" x="7258050" y="3509963"/>
          <p14:tracePt t="67244" x="7283450" y="3509963"/>
          <p14:tracePt t="67252" x="7291388" y="3509963"/>
          <p14:tracePt t="67260" x="7316788" y="3509963"/>
          <p14:tracePt t="67267" x="7359650" y="3509963"/>
          <p14:tracePt t="67276" x="7385050" y="3509963"/>
          <p14:tracePt t="67283" x="7418388" y="3509963"/>
          <p14:tracePt t="67291" x="7443788" y="3502025"/>
          <p14:tracePt t="67299" x="7494588" y="3502025"/>
          <p14:tracePt t="67307" x="7512050" y="3492500"/>
          <p14:tracePt t="67314" x="7537450" y="3492500"/>
          <p14:tracePt t="67322" x="7562850" y="3492500"/>
          <p14:tracePt t="67329" x="7580313" y="3492500"/>
          <p14:tracePt t="67338" x="7605713" y="3492500"/>
          <p14:tracePt t="67346" x="7631113" y="3492500"/>
          <p14:tracePt t="67354" x="7639050" y="3492500"/>
          <p14:tracePt t="67363" x="7673975" y="3492500"/>
          <p14:tracePt t="67369" x="7699375" y="3492500"/>
          <p14:tracePt t="67377" x="7716838" y="3492500"/>
          <p14:tracePt t="67385" x="7750175" y="3492500"/>
          <p14:tracePt t="67393" x="7793038" y="3492500"/>
          <p14:tracePt t="67401" x="7826375" y="3492500"/>
          <p14:tracePt t="67409" x="7869238" y="3492500"/>
          <p14:tracePt t="67416" x="7927975" y="3492500"/>
          <p14:tracePt t="67424" x="7970838" y="3492500"/>
          <p14:tracePt t="67432" x="8013700" y="3492500"/>
          <p14:tracePt t="67440" x="8039100" y="3492500"/>
          <p14:tracePt t="67448" x="8064500" y="3492500"/>
          <p14:tracePt t="67457" x="8099425" y="3484563"/>
          <p14:tracePt t="67463" x="8115300" y="3484563"/>
          <p14:tracePt t="67471" x="8124825" y="3484563"/>
          <p14:tracePt t="67479" x="8140700" y="3484563"/>
          <p14:tracePt t="67487" x="8150225" y="3475038"/>
          <p14:tracePt t="67518" x="8158163" y="3475038"/>
          <p14:tracePt t="67604" x="8166100" y="3475038"/>
          <p14:tracePt t="67620" x="8175625" y="3475038"/>
          <p14:tracePt t="67636" x="8183563" y="3467100"/>
          <p14:tracePt t="67644" x="8191500" y="3467100"/>
          <p14:tracePt t="67667" x="8201025" y="3467100"/>
          <p14:tracePt t="67683" x="8208963" y="3467100"/>
          <p14:tracePt t="67706" x="8218488" y="3467100"/>
          <p14:tracePt t="67738" x="8226425" y="3467100"/>
          <p14:tracePt t="67746" x="8234363" y="3467100"/>
          <p14:tracePt t="67753" x="8243888" y="3459163"/>
          <p14:tracePt t="67761" x="8259763" y="3459163"/>
          <p14:tracePt t="67769" x="8269288" y="3459163"/>
          <p14:tracePt t="67777" x="8294688" y="3459163"/>
          <p14:tracePt t="67785" x="8310563" y="3459163"/>
          <p14:tracePt t="67792" x="8320088" y="3459163"/>
          <p14:tracePt t="67800" x="8328025" y="3459163"/>
          <p14:tracePt t="67808" x="8335963" y="3459163"/>
          <p14:tracePt t="67824" x="8345488" y="3459163"/>
          <p14:tracePt t="67832" x="8353425" y="3459163"/>
          <p14:tracePt t="67840" x="8362950" y="3459163"/>
          <p14:tracePt t="68084"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1728" y="840852"/>
            <a:ext cx="3558988" cy="381579"/>
          </a:xfrm>
          <a:prstGeom prst="rect">
            <a:avLst/>
          </a:prstGeom>
        </p:spPr>
        <p:txBody>
          <a:bodyPr wrap="none">
            <a:spAutoFit/>
          </a:bodyPr>
          <a:lstStyle/>
          <a:p>
            <a:pPr algn="ctr">
              <a:lnSpc>
                <a:spcPct val="115000"/>
              </a:lnSpc>
            </a:pPr>
            <a:r>
              <a:rPr lang="en-US" b="1" dirty="0">
                <a:latin typeface="Century Gothic" panose="020B0502020202020204" pitchFamily="34" charset="0"/>
                <a:ea typeface="Times New Roman" panose="02020603050405020304" pitchFamily="18" charset="0"/>
              </a:rPr>
              <a:t>Proposed Southwest Elevation </a:t>
            </a:r>
            <a:endParaRPr lang="en-US" sz="1600" b="1" dirty="0">
              <a:effectLst/>
              <a:latin typeface="Century Gothic" panose="020B0502020202020204" pitchFamily="34" charset="0"/>
              <a:ea typeface="Arial" panose="020B0604020202020204" pitchFamily="34" charset="0"/>
            </a:endParaRPr>
          </a:p>
        </p:txBody>
      </p:sp>
      <p:cxnSp>
        <p:nvCxnSpPr>
          <p:cNvPr id="43" name="Straight Connector 42">
            <a:extLst>
              <a:ext uri="{FF2B5EF4-FFF2-40B4-BE49-F238E27FC236}">
                <a16:creationId xmlns:a16="http://schemas.microsoft.com/office/drawing/2014/main" id="{09720ACE-0AD8-4EEE-A903-88F2F08A26DD}"/>
              </a:ext>
            </a:extLst>
          </p:cNvPr>
          <p:cNvCxnSpPr/>
          <p:nvPr/>
        </p:nvCxnSpPr>
        <p:spPr>
          <a:xfrm>
            <a:off x="230819" y="4136994"/>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5D93BCB-2A93-4263-B93F-B829796C811C}"/>
              </a:ext>
            </a:extLst>
          </p:cNvPr>
          <p:cNvPicPr>
            <a:picLocks noChangeAspect="1"/>
          </p:cNvPicPr>
          <p:nvPr/>
        </p:nvPicPr>
        <p:blipFill>
          <a:blip r:embed="rId5"/>
          <a:stretch>
            <a:fillRect/>
          </a:stretch>
        </p:blipFill>
        <p:spPr>
          <a:xfrm>
            <a:off x="699688" y="1608534"/>
            <a:ext cx="8006716" cy="4117563"/>
          </a:xfrm>
          <a:prstGeom prst="rect">
            <a:avLst/>
          </a:prstGeom>
        </p:spPr>
      </p:pic>
      <p:pic>
        <p:nvPicPr>
          <p:cNvPr id="4" name="Audio 3">
            <a:hlinkClick r:id="" action="ppaction://media"/>
            <a:extLst>
              <a:ext uri="{FF2B5EF4-FFF2-40B4-BE49-F238E27FC236}">
                <a16:creationId xmlns:a16="http://schemas.microsoft.com/office/drawing/2014/main" id="{BAF63095-3CD1-4006-A706-8B59A63074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30151287"/>
      </p:ext>
    </p:extLst>
  </p:cSld>
  <p:clrMapOvr>
    <a:masterClrMapping/>
  </p:clrMapOvr>
  <mc:AlternateContent xmlns:mc="http://schemas.openxmlformats.org/markup-compatibility/2006">
    <mc:Choice xmlns:p14="http://schemas.microsoft.com/office/powerpoint/2010/main" Requires="p14">
      <p:transition spd="slow" p14:dur="2000" advTm="5892"/>
    </mc:Choice>
    <mc:Fallback>
      <p:transition spd="slow" advTm="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4666" y="474851"/>
            <a:ext cx="2534668" cy="369332"/>
          </a:xfrm>
          <a:prstGeom prst="rect">
            <a:avLst/>
          </a:prstGeom>
        </p:spPr>
        <p:txBody>
          <a:bodyPr wrap="none">
            <a:spAutoFit/>
          </a:bodyPr>
          <a:lstStyle/>
          <a:p>
            <a:pPr algn="ctr"/>
            <a:r>
              <a:rPr lang="en-US" b="1" dirty="0">
                <a:latin typeface="Century Gothic" panose="020B0502020202020204" pitchFamily="34" charset="0"/>
                <a:ea typeface="Arial" panose="020B0604020202020204" pitchFamily="34" charset="0"/>
              </a:rPr>
              <a:t>East Elevation (Rear) </a:t>
            </a:r>
            <a:endParaRPr lang="en-US" b="1" dirty="0">
              <a:latin typeface="Century Gothic" panose="020B0502020202020204" pitchFamily="34" charset="0"/>
            </a:endParaRPr>
          </a:p>
        </p:txBody>
      </p:sp>
      <p:sp>
        <p:nvSpPr>
          <p:cNvPr id="12" name="TextBox 11">
            <a:extLst>
              <a:ext uri="{FF2B5EF4-FFF2-40B4-BE49-F238E27FC236}">
                <a16:creationId xmlns:a16="http://schemas.microsoft.com/office/drawing/2014/main" id="{8DFFB894-5205-4A77-9128-D04BE2998979}"/>
              </a:ext>
            </a:extLst>
          </p:cNvPr>
          <p:cNvSpPr txBox="1"/>
          <p:nvPr/>
        </p:nvSpPr>
        <p:spPr>
          <a:xfrm>
            <a:off x="796883" y="927180"/>
            <a:ext cx="2183908"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EXISTING</a:t>
            </a:r>
          </a:p>
        </p:txBody>
      </p:sp>
      <p:sp>
        <p:nvSpPr>
          <p:cNvPr id="13" name="TextBox 12">
            <a:extLst>
              <a:ext uri="{FF2B5EF4-FFF2-40B4-BE49-F238E27FC236}">
                <a16:creationId xmlns:a16="http://schemas.microsoft.com/office/drawing/2014/main" id="{8D15120E-87DD-4A4D-BB8A-9CB14A58EEE5}"/>
              </a:ext>
            </a:extLst>
          </p:cNvPr>
          <p:cNvSpPr txBox="1"/>
          <p:nvPr/>
        </p:nvSpPr>
        <p:spPr>
          <a:xfrm>
            <a:off x="5857156" y="985664"/>
            <a:ext cx="1997476"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PROPOSED</a:t>
            </a:r>
          </a:p>
        </p:txBody>
      </p:sp>
      <p:sp>
        <p:nvSpPr>
          <p:cNvPr id="10" name="Rectangle 9">
            <a:extLst>
              <a:ext uri="{FF2B5EF4-FFF2-40B4-BE49-F238E27FC236}">
                <a16:creationId xmlns:a16="http://schemas.microsoft.com/office/drawing/2014/main" id="{A71C9C05-A646-4205-AC92-524DA925BCF1}"/>
              </a:ext>
            </a:extLst>
          </p:cNvPr>
          <p:cNvSpPr/>
          <p:nvPr/>
        </p:nvSpPr>
        <p:spPr>
          <a:xfrm>
            <a:off x="5046954" y="3280046"/>
            <a:ext cx="194864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FEC0054-A689-4A4B-911C-7E48B41B1227}"/>
              </a:ext>
            </a:extLst>
          </p:cNvPr>
          <p:cNvPicPr/>
          <p:nvPr/>
        </p:nvPicPr>
        <p:blipFill>
          <a:blip r:embed="rId5"/>
          <a:stretch>
            <a:fillRect/>
          </a:stretch>
        </p:blipFill>
        <p:spPr>
          <a:xfrm>
            <a:off x="173116" y="1524843"/>
            <a:ext cx="3950562" cy="2805195"/>
          </a:xfrm>
          <a:prstGeom prst="rect">
            <a:avLst/>
          </a:prstGeom>
        </p:spPr>
      </p:pic>
      <p:pic>
        <p:nvPicPr>
          <p:cNvPr id="11" name="Picture 10">
            <a:extLst>
              <a:ext uri="{FF2B5EF4-FFF2-40B4-BE49-F238E27FC236}">
                <a16:creationId xmlns:a16="http://schemas.microsoft.com/office/drawing/2014/main" id="{4CDDE9AD-A1A0-4FF9-92A3-5D88FE16B631}"/>
              </a:ext>
            </a:extLst>
          </p:cNvPr>
          <p:cNvPicPr/>
          <p:nvPr/>
        </p:nvPicPr>
        <p:blipFill>
          <a:blip r:embed="rId6"/>
          <a:stretch>
            <a:fillRect/>
          </a:stretch>
        </p:blipFill>
        <p:spPr>
          <a:xfrm>
            <a:off x="4332304" y="1447432"/>
            <a:ext cx="4873841" cy="2882606"/>
          </a:xfrm>
          <a:prstGeom prst="rect">
            <a:avLst/>
          </a:prstGeom>
        </p:spPr>
      </p:pic>
      <p:sp>
        <p:nvSpPr>
          <p:cNvPr id="4" name="TextBox 3">
            <a:extLst>
              <a:ext uri="{FF2B5EF4-FFF2-40B4-BE49-F238E27FC236}">
                <a16:creationId xmlns:a16="http://schemas.microsoft.com/office/drawing/2014/main" id="{C70F3348-7F0C-439B-B9BB-863B3EC3D3A0}"/>
              </a:ext>
            </a:extLst>
          </p:cNvPr>
          <p:cNvSpPr txBox="1"/>
          <p:nvPr/>
        </p:nvSpPr>
        <p:spPr>
          <a:xfrm>
            <a:off x="1091491" y="4696868"/>
            <a:ext cx="2648482" cy="1477328"/>
          </a:xfrm>
          <a:prstGeom prst="rect">
            <a:avLst/>
          </a:prstGeom>
          <a:noFill/>
        </p:spPr>
        <p:txBody>
          <a:bodyPr wrap="none" rtlCol="0">
            <a:spAutoFit/>
          </a:bodyPr>
          <a:lstStyle/>
          <a:p>
            <a:r>
              <a:rPr lang="en-US" dirty="0">
                <a:latin typeface="Century Gothic" panose="020B0502020202020204" pitchFamily="34" charset="0"/>
              </a:rPr>
              <a:t>Install:</a:t>
            </a:r>
          </a:p>
          <a:p>
            <a:pPr marL="285750" indent="-285750">
              <a:buFont typeface="Arial" panose="020B0604020202020204" pitchFamily="34" charset="0"/>
              <a:buChar char="•"/>
            </a:pPr>
            <a:r>
              <a:rPr lang="en-US" dirty="0">
                <a:latin typeface="Century Gothic" panose="020B0502020202020204" pitchFamily="34" charset="0"/>
              </a:rPr>
              <a:t>Roof Cap</a:t>
            </a:r>
          </a:p>
          <a:p>
            <a:pPr marL="285750" indent="-285750">
              <a:buFont typeface="Arial" panose="020B0604020202020204" pitchFamily="34" charset="0"/>
              <a:buChar char="•"/>
            </a:pPr>
            <a:r>
              <a:rPr lang="en-US" dirty="0">
                <a:latin typeface="Century Gothic" panose="020B0502020202020204" pitchFamily="34" charset="0"/>
              </a:rPr>
              <a:t>Replace Back Door</a:t>
            </a:r>
          </a:p>
          <a:p>
            <a:pPr marL="285750" indent="-285750">
              <a:buFont typeface="Arial" panose="020B0604020202020204" pitchFamily="34" charset="0"/>
              <a:buChar char="•"/>
            </a:pPr>
            <a:r>
              <a:rPr lang="en-US" dirty="0">
                <a:latin typeface="Century Gothic" panose="020B0502020202020204" pitchFamily="34" charset="0"/>
              </a:rPr>
              <a:t>Canopy </a:t>
            </a:r>
          </a:p>
          <a:p>
            <a:endParaRPr lang="en-US" dirty="0">
              <a:latin typeface="Century Gothic" panose="020B0502020202020204" pitchFamily="34" charset="0"/>
            </a:endParaRPr>
          </a:p>
        </p:txBody>
      </p:sp>
      <p:sp>
        <p:nvSpPr>
          <p:cNvPr id="5" name="TextBox 4">
            <a:extLst>
              <a:ext uri="{FF2B5EF4-FFF2-40B4-BE49-F238E27FC236}">
                <a16:creationId xmlns:a16="http://schemas.microsoft.com/office/drawing/2014/main" id="{471213BB-2098-4674-8DEB-5DA8503D652F}"/>
              </a:ext>
            </a:extLst>
          </p:cNvPr>
          <p:cNvSpPr txBox="1"/>
          <p:nvPr/>
        </p:nvSpPr>
        <p:spPr>
          <a:xfrm>
            <a:off x="4572000" y="4810403"/>
            <a:ext cx="3778599" cy="1200329"/>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Century Gothic" panose="020B0502020202020204" pitchFamily="34" charset="0"/>
              </a:rPr>
              <a:t>Wall Light Fixtures</a:t>
            </a:r>
          </a:p>
          <a:p>
            <a:pPr marL="285750" indent="-285750">
              <a:buFont typeface="Arial" panose="020B0604020202020204" pitchFamily="34" charset="0"/>
              <a:buChar char="•"/>
            </a:pPr>
            <a:r>
              <a:rPr lang="en-US" dirty="0">
                <a:latin typeface="Century Gothic" panose="020B0502020202020204" pitchFamily="34" charset="0"/>
              </a:rPr>
              <a:t>New Stucco and Paint</a:t>
            </a:r>
          </a:p>
          <a:p>
            <a:pPr marL="285750" indent="-285750">
              <a:buFont typeface="Arial" panose="020B0604020202020204" pitchFamily="34" charset="0"/>
              <a:buChar char="•"/>
            </a:pPr>
            <a:r>
              <a:rPr lang="en-US" dirty="0">
                <a:latin typeface="Century Gothic" panose="020B0502020202020204" pitchFamily="34" charset="0"/>
              </a:rPr>
              <a:t>Existing Bollards to be Painted</a:t>
            </a:r>
          </a:p>
          <a:p>
            <a:endParaRPr lang="en-US" dirty="0">
              <a:latin typeface="Century Gothic" panose="020B0502020202020204" pitchFamily="34" charset="0"/>
            </a:endParaRPr>
          </a:p>
        </p:txBody>
      </p:sp>
      <p:pic>
        <p:nvPicPr>
          <p:cNvPr id="14" name="Audio 13">
            <a:hlinkClick r:id="" action="ppaction://media"/>
            <a:extLst>
              <a:ext uri="{FF2B5EF4-FFF2-40B4-BE49-F238E27FC236}">
                <a16:creationId xmlns:a16="http://schemas.microsoft.com/office/drawing/2014/main" id="{A8C5293D-E999-420F-8D4D-C4280025A9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14017323"/>
      </p:ext>
    </p:extLst>
  </p:cSld>
  <p:clrMapOvr>
    <a:masterClrMapping/>
  </p:clrMapOvr>
  <mc:AlternateContent xmlns:mc="http://schemas.openxmlformats.org/markup-compatibility/2006" xmlns:p14="http://schemas.microsoft.com/office/powerpoint/2010/main">
    <mc:Choice Requires="p14">
      <p:transition spd="slow" p14:dur="2000" advTm="40476"/>
    </mc:Choice>
    <mc:Fallback xmlns="">
      <p:transition spd="slow" advTm="4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5138" x="4919663" y="1622425"/>
          <p14:tracePt t="5153" x="4919663" y="1631950"/>
          <p14:tracePt t="5161" x="4911725" y="1639888"/>
          <p14:tracePt t="5177" x="4911725" y="1649413"/>
          <p14:tracePt t="5184" x="4911725" y="1665288"/>
          <p14:tracePt t="5200" x="4911725" y="1674813"/>
          <p14:tracePt t="5208" x="4911725" y="1682750"/>
          <p14:tracePt t="5216" x="4911725" y="1700213"/>
          <p14:tracePt t="5224" x="4911725" y="1708150"/>
          <p14:tracePt t="5232" x="4911725" y="1716088"/>
          <p14:tracePt t="5239" x="4911725" y="1733550"/>
          <p14:tracePt t="5247" x="4911725" y="1741488"/>
          <p14:tracePt t="5263" x="4911725" y="1758950"/>
          <p14:tracePt t="5271" x="4911725" y="1766888"/>
          <p14:tracePt t="5288" x="4911725" y="1776413"/>
          <p14:tracePt t="5294" x="4911725" y="1784350"/>
          <p14:tracePt t="5310" x="4911725" y="1793875"/>
          <p14:tracePt t="5318" x="4911725" y="1809750"/>
          <p14:tracePt t="5334" x="4911725" y="1819275"/>
          <p14:tracePt t="5341" x="4919663" y="1835150"/>
          <p14:tracePt t="5349" x="4929188" y="1835150"/>
          <p14:tracePt t="5358" x="4937125" y="1835150"/>
          <p14:tracePt t="5365" x="4937125" y="1852613"/>
          <p14:tracePt t="5380" x="4954588" y="1860550"/>
          <p14:tracePt t="5387" x="4962525" y="1860550"/>
          <p14:tracePt t="5396" x="4972050" y="1870075"/>
          <p14:tracePt t="5405" x="4997450" y="1885950"/>
          <p14:tracePt t="5412" x="5022850" y="1895475"/>
          <p14:tracePt t="5421" x="5048250" y="1903413"/>
          <p14:tracePt t="5427" x="5073650" y="1911350"/>
          <p14:tracePt t="5435" x="5099050" y="1920875"/>
          <p14:tracePt t="5443" x="5141913" y="1928813"/>
          <p14:tracePt t="5451" x="5175250" y="1928813"/>
          <p14:tracePt t="5459" x="5208588" y="1938338"/>
          <p14:tracePt t="5467" x="5251450" y="1946275"/>
          <p14:tracePt t="5475" x="5276850" y="1946275"/>
          <p14:tracePt t="5482" x="5311775" y="1954213"/>
          <p14:tracePt t="5490" x="5353050" y="1954213"/>
          <p14:tracePt t="5498" x="5380038" y="1963738"/>
          <p14:tracePt t="5506" x="5395913" y="1963738"/>
          <p14:tracePt t="5514" x="5456238" y="1963738"/>
          <p14:tracePt t="5521" x="5464175" y="1963738"/>
          <p14:tracePt t="5529" x="5497513" y="1963738"/>
          <p14:tracePt t="5537" x="5540375" y="1963738"/>
          <p14:tracePt t="5545" x="5583238" y="1971675"/>
          <p14:tracePt t="5554" x="5634038" y="1971675"/>
          <p14:tracePt t="5561" x="5676900" y="1971675"/>
          <p14:tracePt t="5568" x="5761038" y="1979613"/>
          <p14:tracePt t="5576" x="5821363" y="1989138"/>
          <p14:tracePt t="5584" x="5854700" y="1997075"/>
          <p14:tracePt t="5592" x="5915025" y="2005013"/>
          <p14:tracePt t="5600" x="5999163" y="2022475"/>
          <p14:tracePt t="5608" x="6059488" y="2030413"/>
          <p14:tracePt t="5616" x="6102350" y="2030413"/>
          <p14:tracePt t="5624" x="6127750" y="2039938"/>
          <p14:tracePt t="5631" x="6178550" y="2039938"/>
          <p14:tracePt t="5639" x="6237288" y="2047875"/>
          <p14:tracePt t="5647" x="6330950" y="2055813"/>
          <p14:tracePt t="5655" x="6399213" y="2082800"/>
          <p14:tracePt t="5663" x="6475413" y="2098675"/>
          <p14:tracePt t="5671" x="6518275" y="2098675"/>
          <p14:tracePt t="5678" x="6611938" y="2124075"/>
          <p14:tracePt t="5687" x="6680200" y="2133600"/>
          <p14:tracePt t="5694" x="6756400" y="2159000"/>
          <p14:tracePt t="5702" x="6815138" y="2166938"/>
          <p14:tracePt t="5710" x="6832600" y="2166938"/>
          <p14:tracePt t="5717" x="6858000" y="2166938"/>
          <p14:tracePt t="5725" x="6891338" y="2166938"/>
          <p14:tracePt t="5734" x="6934200" y="2174875"/>
          <p14:tracePt t="5741" x="6959600" y="2174875"/>
          <p14:tracePt t="5749" x="6985000" y="2174875"/>
          <p14:tracePt t="5757" x="7010400" y="2174875"/>
          <p14:tracePt t="5764" x="7035800" y="2174875"/>
          <p14:tracePt t="5772" x="7070725" y="2174875"/>
          <p14:tracePt t="5780" x="7113588" y="2184400"/>
          <p14:tracePt t="5788" x="7154863" y="2184400"/>
          <p14:tracePt t="5796" x="7197725" y="2184400"/>
          <p14:tracePt t="5804" x="7240588" y="2184400"/>
          <p14:tracePt t="5811" x="7273925" y="2184400"/>
          <p14:tracePt t="5819" x="7299325" y="2184400"/>
          <p14:tracePt t="5827" x="7324725" y="2184400"/>
          <p14:tracePt t="5835" x="7359650" y="2184400"/>
          <p14:tracePt t="5843" x="7385050" y="2184400"/>
          <p14:tracePt t="5851" x="7418388" y="2184400"/>
          <p14:tracePt t="5859" x="7443788" y="2184400"/>
          <p14:tracePt t="5866" x="7469188" y="2184400"/>
          <p14:tracePt t="5874" x="7504113" y="2184400"/>
          <p14:tracePt t="5882" x="7529513" y="2184400"/>
          <p14:tracePt t="5890" x="7562850" y="2184400"/>
          <p14:tracePt t="5898" x="7597775" y="2184400"/>
          <p14:tracePt t="5906" x="7639050" y="2184400"/>
          <p14:tracePt t="5913" x="7673975" y="2184400"/>
          <p14:tracePt t="5921" x="7716838" y="2174875"/>
          <p14:tracePt t="5929" x="7758113" y="2174875"/>
          <p14:tracePt t="5937" x="7810500" y="2166938"/>
          <p14:tracePt t="5945" x="7861300" y="2166938"/>
          <p14:tracePt t="5954" x="7920038" y="2159000"/>
          <p14:tracePt t="5960" x="7970838" y="2141538"/>
          <p14:tracePt t="5968" x="7996238" y="2141538"/>
          <p14:tracePt t="5976" x="8047038" y="2141538"/>
          <p14:tracePt t="5984" x="8115300" y="2133600"/>
          <p14:tracePt t="5992" x="8150225" y="2133600"/>
          <p14:tracePt t="6000" x="8191500" y="2124075"/>
          <p14:tracePt t="6007" x="8226425" y="2124075"/>
          <p14:tracePt t="6015" x="8259763" y="2116138"/>
          <p14:tracePt t="6023" x="8285163" y="2116138"/>
          <p14:tracePt t="6039" x="8335963" y="2098675"/>
          <p14:tracePt t="6047" x="8362950" y="2098675"/>
          <p14:tracePt t="6055" x="8378825" y="2098675"/>
          <p14:tracePt t="6062" x="8396288" y="2090738"/>
          <p14:tracePt t="6071" x="8421688" y="2090738"/>
          <p14:tracePt t="6078" x="8439150" y="2082800"/>
          <p14:tracePt t="6086" x="8447088" y="2073275"/>
          <p14:tracePt t="6094" x="8464550" y="2073275"/>
          <p14:tracePt t="6109" x="8472488" y="2065338"/>
          <p14:tracePt t="6125" x="8480425" y="2065338"/>
          <p14:tracePt t="6133" x="8489950" y="2065338"/>
          <p14:tracePt t="6141" x="8489950" y="2055813"/>
          <p14:tracePt t="6149" x="8497888" y="2055813"/>
          <p14:tracePt t="6164" x="8515350" y="2047875"/>
          <p14:tracePt t="6172" x="8523288" y="2047875"/>
          <p14:tracePt t="6180" x="8523288" y="2039938"/>
          <p14:tracePt t="6196" x="8532813" y="2039938"/>
          <p14:tracePt t="6204" x="8540750" y="2030413"/>
          <p14:tracePt t="6220" x="8548688" y="2022475"/>
          <p14:tracePt t="6227" x="8558213" y="2014538"/>
          <p14:tracePt t="6235" x="8566150" y="2014538"/>
          <p14:tracePt t="6251" x="8574088" y="2005013"/>
          <p14:tracePt t="6258" x="8583613" y="1997075"/>
          <p14:tracePt t="6408" x="0" y="0"/>
        </p14:tracePtLst>
        <p14:tracePtLst>
          <p14:tracePt t="7343" x="8439150" y="1597025"/>
          <p14:tracePt t="7403" x="8429625" y="1589088"/>
          <p14:tracePt t="7411" x="8421688" y="1581150"/>
          <p14:tracePt t="7418" x="8413750" y="1571625"/>
          <p14:tracePt t="7426" x="8404225" y="1571625"/>
          <p14:tracePt t="7436" x="8388350" y="1571625"/>
          <p14:tracePt t="7442" x="8378825" y="1563688"/>
          <p14:tracePt t="7450" x="8362950" y="1555750"/>
          <p14:tracePt t="7458" x="8345488" y="1546225"/>
          <p14:tracePt t="7466" x="8328025" y="1538288"/>
          <p14:tracePt t="7474" x="8310563" y="1530350"/>
          <p14:tracePt t="7481" x="8285163" y="1520825"/>
          <p14:tracePt t="7489" x="8259763" y="1512888"/>
          <p14:tracePt t="7497" x="8234363" y="1512888"/>
          <p14:tracePt t="7505" x="8218488" y="1504950"/>
          <p14:tracePt t="7513" x="8201025" y="1495425"/>
          <p14:tracePt t="7521" x="8183563" y="1495425"/>
          <p14:tracePt t="7536" x="8166100" y="1487488"/>
          <p14:tracePt t="7544" x="8158163" y="1487488"/>
          <p14:tracePt t="7552" x="8150225" y="1487488"/>
          <p14:tracePt t="7560" x="8132763" y="1487488"/>
          <p14:tracePt t="7575" x="8107363" y="1487488"/>
          <p14:tracePt t="7583" x="8099425" y="1487488"/>
          <p14:tracePt t="7591" x="8064500" y="1487488"/>
          <p14:tracePt t="7599" x="8039100" y="1487488"/>
          <p14:tracePt t="7607" x="7996238" y="1487488"/>
          <p14:tracePt t="7615" x="7980363" y="1487488"/>
          <p14:tracePt t="7622" x="7945438" y="1487488"/>
          <p14:tracePt t="7630" x="7920038" y="1487488"/>
          <p14:tracePt t="7638" x="7894638" y="1487488"/>
          <p14:tracePt t="7646" x="7877175" y="1487488"/>
          <p14:tracePt t="7654" x="7861300" y="1495425"/>
          <p14:tracePt t="7662" x="7843838" y="1512888"/>
          <p14:tracePt t="7668" x="7818438" y="1512888"/>
          <p14:tracePt t="7677" x="7810500" y="1530350"/>
          <p14:tracePt t="7685" x="7793038" y="1546225"/>
          <p14:tracePt t="7693" x="7775575" y="1571625"/>
          <p14:tracePt t="7709" x="7775575" y="1581150"/>
          <p14:tracePt t="7717" x="7767638" y="1589088"/>
          <p14:tracePt t="7724" x="7750175" y="1614488"/>
          <p14:tracePt t="7732" x="7742238" y="1639888"/>
          <p14:tracePt t="7740" x="7742238" y="1649413"/>
          <p14:tracePt t="7748" x="7732713" y="1665288"/>
          <p14:tracePt t="7756" x="7716838" y="1690688"/>
          <p14:tracePt t="7763" x="7707313" y="1716088"/>
          <p14:tracePt t="7771" x="7691438" y="1725613"/>
          <p14:tracePt t="7779" x="7681913" y="1741488"/>
          <p14:tracePt t="7787" x="7673975" y="1766888"/>
          <p14:tracePt t="7795" x="7666038" y="1793875"/>
          <p14:tracePt t="7802" x="7666038" y="1809750"/>
          <p14:tracePt t="7810" x="7666038" y="1827213"/>
          <p14:tracePt t="7819" x="7666038" y="1852613"/>
          <p14:tracePt t="7827" x="7656513" y="1870075"/>
          <p14:tracePt t="7836" x="7656513" y="1895475"/>
          <p14:tracePt t="7842" x="7656513" y="1920875"/>
          <p14:tracePt t="7850" x="7656513" y="1938338"/>
          <p14:tracePt t="7858" x="7656513" y="1963738"/>
          <p14:tracePt t="7865" x="7656513" y="1997075"/>
          <p14:tracePt t="7873" x="7656513" y="2014538"/>
          <p14:tracePt t="7881" x="7656513" y="2030413"/>
          <p14:tracePt t="7889" x="7656513" y="2055813"/>
          <p14:tracePt t="7898" x="7656513" y="2082800"/>
          <p14:tracePt t="7905" x="7656513" y="2108200"/>
          <p14:tracePt t="7913" x="7666038" y="2149475"/>
          <p14:tracePt t="7920" x="7681913" y="2174875"/>
          <p14:tracePt t="7928" x="7691438" y="2209800"/>
          <p14:tracePt t="7938" x="7699375" y="2235200"/>
          <p14:tracePt t="7944" x="7716838" y="2268538"/>
          <p14:tracePt t="7952" x="7732713" y="2293938"/>
          <p14:tracePt t="7959" x="7750175" y="2311400"/>
          <p14:tracePt t="7967" x="7767638" y="2328863"/>
          <p14:tracePt t="7975" x="7783513" y="2344738"/>
          <p14:tracePt t="7983" x="7810500" y="2371725"/>
          <p14:tracePt t="7991" x="7818438" y="2397125"/>
          <p14:tracePt t="7999" x="7843838" y="2413000"/>
          <p14:tracePt t="8006" x="7861300" y="2422525"/>
          <p14:tracePt t="8014" x="7886700" y="2438400"/>
          <p14:tracePt t="8022" x="7912100" y="2463800"/>
          <p14:tracePt t="8030" x="7927975" y="2473325"/>
          <p14:tracePt t="8038" x="7954963" y="2489200"/>
          <p14:tracePt t="8046" x="7980363" y="2498725"/>
          <p14:tracePt t="8054" x="7996238" y="2506663"/>
          <p14:tracePt t="8061" x="8013700" y="2506663"/>
          <p14:tracePt t="8069" x="8039100" y="2516188"/>
          <p14:tracePt t="8077" x="8064500" y="2516188"/>
          <p14:tracePt t="8085" x="8081963" y="2516188"/>
          <p14:tracePt t="8093" x="8107363" y="2516188"/>
          <p14:tracePt t="8102" x="8132763" y="2516188"/>
          <p14:tracePt t="8108" x="8140700" y="2516188"/>
          <p14:tracePt t="8116" x="8166100" y="2516188"/>
          <p14:tracePt t="8124" x="8183563" y="2498725"/>
          <p14:tracePt t="8132" x="8201025" y="2473325"/>
          <p14:tracePt t="8140" x="8226425" y="2447925"/>
          <p14:tracePt t="8147" x="8234363" y="2422525"/>
          <p14:tracePt t="8155" x="8251825" y="2387600"/>
          <p14:tracePt t="8163" x="8259763" y="2362200"/>
          <p14:tracePt t="8171" x="8259763" y="2328863"/>
          <p14:tracePt t="8179" x="8269288" y="2268538"/>
          <p14:tracePt t="8188" x="8269288" y="2200275"/>
          <p14:tracePt t="8195" x="8269288" y="2159000"/>
          <p14:tracePt t="8202" x="8269288" y="2098675"/>
          <p14:tracePt t="8211" x="8269288" y="2039938"/>
          <p14:tracePt t="8219" x="8269288" y="1997075"/>
          <p14:tracePt t="8226" x="8269288" y="1938338"/>
          <p14:tracePt t="8236" x="8269288" y="1885950"/>
          <p14:tracePt t="8242" x="8269288" y="1835150"/>
          <p14:tracePt t="8250" x="8269288" y="1801813"/>
          <p14:tracePt t="8257" x="8259763" y="1776413"/>
          <p14:tracePt t="8265" x="8243888" y="1725613"/>
          <p14:tracePt t="8273" x="8226425" y="1690688"/>
          <p14:tracePt t="8282" x="8218488" y="1657350"/>
          <p14:tracePt t="8289" x="8201025" y="1622425"/>
          <p14:tracePt t="8297" x="8175625" y="1589088"/>
          <p14:tracePt t="8304" x="8158163" y="1555750"/>
          <p14:tracePt t="8312" x="8150225" y="1546225"/>
          <p14:tracePt t="8320" x="8140700" y="1520825"/>
          <p14:tracePt t="8328" x="8124825" y="1504950"/>
          <p14:tracePt t="8336" x="8115300" y="1477963"/>
          <p14:tracePt t="8343" x="8099425" y="1462088"/>
          <p14:tracePt t="8352" x="8081963" y="1452563"/>
          <p14:tracePt t="8359" x="8081963" y="1436688"/>
          <p14:tracePt t="8368" x="8064500" y="1419225"/>
          <p14:tracePt t="8375" x="8056563" y="1411288"/>
          <p14:tracePt t="8384" x="8039100" y="1393825"/>
          <p14:tracePt t="8391" x="8031163" y="1393825"/>
          <p14:tracePt t="8398" x="8013700" y="1376363"/>
          <p14:tracePt t="8406" x="7996238" y="1368425"/>
          <p14:tracePt t="8414" x="7988300" y="1360488"/>
          <p14:tracePt t="8422" x="7962900" y="1343025"/>
          <p14:tracePt t="8430" x="7937500" y="1333500"/>
          <p14:tracePt t="8438" x="7912100" y="1317625"/>
          <p14:tracePt t="8445" x="7902575" y="1317625"/>
          <p14:tracePt t="8453" x="7886700" y="1317625"/>
          <p14:tracePt t="8461" x="7877175" y="1317625"/>
          <p14:tracePt t="8485" x="7869238" y="1317625"/>
          <p14:tracePt t="8486" x="0" y="0"/>
        </p14:tracePtLst>
        <p14:tracePtLst>
          <p14:tracePt t="21508" x="5481638" y="2752725"/>
          <p14:tracePt t="21632" x="5481638" y="2762250"/>
          <p14:tracePt t="21640" x="5481638" y="2778125"/>
          <p14:tracePt t="21648" x="5489575" y="2795588"/>
          <p14:tracePt t="21656" x="5497513" y="2805113"/>
          <p14:tracePt t="21663" x="5514975" y="2830513"/>
          <p14:tracePt t="21671" x="5532438" y="2846388"/>
          <p14:tracePt t="21679" x="5557838" y="2871788"/>
          <p14:tracePt t="21687" x="5575300" y="2906713"/>
          <p14:tracePt t="21695" x="5591175" y="2922588"/>
          <p14:tracePt t="21703" x="5600700" y="2932113"/>
          <p14:tracePt t="21710" x="5616575" y="2957513"/>
          <p14:tracePt t="21718" x="5634038" y="2974975"/>
          <p14:tracePt t="21726" x="5651500" y="2982913"/>
          <p14:tracePt t="21734" x="5659438" y="2990850"/>
          <p14:tracePt t="21750" x="5668963" y="2990850"/>
          <p14:tracePt t="21758" x="5676900" y="3000375"/>
          <p14:tracePt t="21781" x="5684838" y="3000375"/>
          <p14:tracePt t="21797" x="5702300" y="3000375"/>
          <p14:tracePt t="21804" x="5719763" y="3000375"/>
          <p14:tracePt t="21813" x="5745163" y="3000375"/>
          <p14:tracePt t="21820" x="5778500" y="3000375"/>
          <p14:tracePt t="21828" x="5803900" y="2990850"/>
          <p14:tracePt t="21836" x="5829300" y="2982913"/>
          <p14:tracePt t="21844" x="5854700" y="2974975"/>
          <p14:tracePt t="21852" x="5872163" y="2965450"/>
          <p14:tracePt t="21859" x="5897563" y="2957513"/>
          <p14:tracePt t="21867" x="5905500" y="2957513"/>
          <p14:tracePt t="21875" x="5922963" y="2940050"/>
          <p14:tracePt t="21884" x="5940425" y="2914650"/>
          <p14:tracePt t="21891" x="5957888" y="2897188"/>
          <p14:tracePt t="21899" x="5965825" y="2871788"/>
          <p14:tracePt t="21906" x="5965825" y="2863850"/>
          <p14:tracePt t="21914" x="5965825" y="2830513"/>
          <p14:tracePt t="21924" x="5965825" y="2795588"/>
          <p14:tracePt t="21940" x="5965825" y="2727325"/>
          <p14:tracePt t="21946" x="5965825" y="2693988"/>
          <p14:tracePt t="21953" x="5965825" y="2668588"/>
          <p14:tracePt t="21961" x="5957888" y="2643188"/>
          <p14:tracePt t="21969" x="5940425" y="2617788"/>
          <p14:tracePt t="21977" x="5932488" y="2600325"/>
          <p14:tracePt t="21985" x="5915025" y="2574925"/>
          <p14:tracePt t="21993" x="5897563" y="2557463"/>
          <p14:tracePt t="22001" x="5889625" y="2541588"/>
          <p14:tracePt t="22016" x="5880100" y="2524125"/>
          <p14:tracePt t="22023" x="5872163" y="2516188"/>
          <p14:tracePt t="22032" x="5864225" y="2516188"/>
          <p14:tracePt t="22040" x="5854700" y="2506663"/>
          <p14:tracePt t="22048" x="5838825" y="2498725"/>
          <p14:tracePt t="22056" x="5821363" y="2489200"/>
          <p14:tracePt t="22063" x="5813425" y="2481263"/>
          <p14:tracePt t="22071" x="5795963" y="2481263"/>
          <p14:tracePt t="22079" x="5788025" y="2481263"/>
          <p14:tracePt t="22088" x="5761038" y="2481263"/>
          <p14:tracePt t="22094" x="5745163" y="2473325"/>
          <p14:tracePt t="22102" x="5719763" y="2473325"/>
          <p14:tracePt t="22110" x="5702300" y="2473325"/>
          <p14:tracePt t="22118" x="5676900" y="2473325"/>
          <p14:tracePt t="22126" x="5668963" y="2473325"/>
          <p14:tracePt t="22134" x="5641975" y="2473325"/>
          <p14:tracePt t="22142" x="5608638" y="2481263"/>
          <p14:tracePt t="22149" x="5583238" y="2489200"/>
          <p14:tracePt t="22157" x="5557838" y="2506663"/>
          <p14:tracePt t="22165" x="5549900" y="2506663"/>
          <p14:tracePt t="22173" x="5532438" y="2532063"/>
          <p14:tracePt t="22181" x="5514975" y="2541588"/>
          <p14:tracePt t="22190" x="5497513" y="2557463"/>
          <p14:tracePt t="22197" x="5497513" y="2566988"/>
          <p14:tracePt t="22204" x="5481638" y="2582863"/>
          <p14:tracePt t="22212" x="5472113" y="2600325"/>
          <p14:tracePt t="22228" x="5472113" y="2617788"/>
          <p14:tracePt t="22236" x="5464175" y="2633663"/>
          <p14:tracePt t="22243" x="5456238" y="2643188"/>
          <p14:tracePt t="22251" x="5456238" y="2660650"/>
          <p14:tracePt t="22259" x="5456238" y="2668588"/>
          <p14:tracePt t="22275" x="5446713" y="2676525"/>
          <p14:tracePt t="22283" x="5446713" y="2686050"/>
          <p14:tracePt t="22290" x="5446713" y="2693988"/>
          <p14:tracePt t="22292" x="0" y="0"/>
        </p14:tracePtLst>
        <p14:tracePtLst>
          <p14:tracePt t="23045" x="7316788" y="2438400"/>
          <p14:tracePt t="23066" x="7316788" y="2447925"/>
          <p14:tracePt t="23074" x="7316788" y="2455863"/>
          <p14:tracePt t="23090" x="7316788" y="2463800"/>
          <p14:tracePt t="23098" x="7316788" y="2473325"/>
          <p14:tracePt t="23106" x="7316788" y="2481263"/>
          <p14:tracePt t="23121" x="7316788" y="2489200"/>
          <p14:tracePt t="23130" x="7316788" y="2506663"/>
          <p14:tracePt t="23145" x="7316788" y="2524125"/>
          <p14:tracePt t="23153" x="7316788" y="2532063"/>
          <p14:tracePt t="23160" x="7316788" y="2541588"/>
          <p14:tracePt t="23168" x="7316788" y="2557463"/>
          <p14:tracePt t="23176" x="7316788" y="2566988"/>
          <p14:tracePt t="23184" x="7316788" y="2582863"/>
          <p14:tracePt t="23192" x="7316788" y="2608263"/>
          <p14:tracePt t="23200" x="7316788" y="2617788"/>
          <p14:tracePt t="23208" x="7308850" y="2633663"/>
          <p14:tracePt t="23215" x="7308850" y="2660650"/>
          <p14:tracePt t="23223" x="7299325" y="2676525"/>
          <p14:tracePt t="23231" x="7299325" y="2693988"/>
          <p14:tracePt t="23238" x="7299325" y="2719388"/>
          <p14:tracePt t="23248" x="7299325" y="2736850"/>
          <p14:tracePt t="23256" x="7299325" y="2762250"/>
          <p14:tracePt t="23262" x="7299325" y="2778125"/>
          <p14:tracePt t="23271" x="7299325" y="2795588"/>
          <p14:tracePt t="23278" x="7299325" y="2813050"/>
          <p14:tracePt t="23286" x="7308850" y="2830513"/>
          <p14:tracePt t="23294" x="7316788" y="2838450"/>
          <p14:tracePt t="23302" x="7316788" y="2855913"/>
          <p14:tracePt t="23309" x="7334250" y="2871788"/>
          <p14:tracePt t="23317" x="7342188" y="2881313"/>
          <p14:tracePt t="23325" x="7342188" y="2889250"/>
          <p14:tracePt t="23333" x="7350125" y="2897188"/>
          <p14:tracePt t="23341" x="7359650" y="2906713"/>
          <p14:tracePt t="23349" x="7367588" y="2914650"/>
          <p14:tracePt t="23355" x="7392988" y="2922588"/>
          <p14:tracePt t="23364" x="7418388" y="2940050"/>
          <p14:tracePt t="23373" x="7427913" y="2949575"/>
          <p14:tracePt t="23380" x="7443788" y="2949575"/>
          <p14:tracePt t="23388" x="7461250" y="2949575"/>
          <p14:tracePt t="23396" x="7469188" y="2949575"/>
          <p14:tracePt t="23406" x="7486650" y="2949575"/>
          <p14:tracePt t="23411" x="7494588" y="2949575"/>
          <p14:tracePt t="23419" x="7521575" y="2949575"/>
          <p14:tracePt t="23427" x="7537450" y="2949575"/>
          <p14:tracePt t="23435" x="7562850" y="2940050"/>
          <p14:tracePt t="23443" x="7572375" y="2922588"/>
          <p14:tracePt t="23452" x="7597775" y="2906713"/>
          <p14:tracePt t="23458" x="7605713" y="2897188"/>
          <p14:tracePt t="23466" x="7631113" y="2881313"/>
          <p14:tracePt t="23474" x="7639050" y="2855913"/>
          <p14:tracePt t="23482" x="7648575" y="2830513"/>
          <p14:tracePt t="23490" x="7656513" y="2813050"/>
          <p14:tracePt t="23497" x="7656513" y="2778125"/>
          <p14:tracePt t="23505" x="7656513" y="2719388"/>
          <p14:tracePt t="23513" x="7656513" y="2693988"/>
          <p14:tracePt t="23522" x="7656513" y="2668588"/>
          <p14:tracePt t="23529" x="7656513" y="2643188"/>
          <p14:tracePt t="23538" x="7648575" y="2617788"/>
          <p14:tracePt t="23545" x="7639050" y="2600325"/>
          <p14:tracePt t="23552" x="7623175" y="2582863"/>
          <p14:tracePt t="23560" x="7613650" y="2557463"/>
          <p14:tracePt t="23568" x="7597775" y="2549525"/>
          <p14:tracePt t="23576" x="7588250" y="2532063"/>
          <p14:tracePt t="23584" x="7580313" y="2516188"/>
          <p14:tracePt t="23592" x="7572375" y="2506663"/>
          <p14:tracePt t="23599" x="7554913" y="2498725"/>
          <p14:tracePt t="23607" x="7546975" y="2489200"/>
          <p14:tracePt t="23623" x="7537450" y="2481263"/>
          <p14:tracePt t="23631" x="7529513" y="2481263"/>
          <p14:tracePt t="23640" x="0" y="0"/>
        </p14:tracePtLst>
        <p14:tracePtLst>
          <p14:tracePt t="31675" x="4384675" y="4341813"/>
          <p14:tracePt t="31698" x="4384675" y="4351338"/>
          <p14:tracePt t="31729" x="4384675" y="4359275"/>
          <p14:tracePt t="31737" x="4384675" y="4368800"/>
          <p14:tracePt t="31744" x="4394200" y="4368800"/>
          <p14:tracePt t="31752" x="4402138" y="4368800"/>
          <p14:tracePt t="31760" x="4402138" y="4376738"/>
          <p14:tracePt t="31768" x="4419600" y="4376738"/>
          <p14:tracePt t="31776" x="4435475" y="4384675"/>
          <p14:tracePt t="31784" x="4460875" y="4384675"/>
          <p14:tracePt t="31792" x="4486275" y="4394200"/>
          <p14:tracePt t="31799" x="4513263" y="4394200"/>
          <p14:tracePt t="31807" x="4529138" y="4394200"/>
          <p14:tracePt t="31815" x="4564063" y="4402138"/>
          <p14:tracePt t="31823" x="4589463" y="4402138"/>
          <p14:tracePt t="31831" x="4605338" y="4402138"/>
          <p14:tracePt t="31840" x="4630738" y="4402138"/>
          <p14:tracePt t="31846" x="4657725" y="4402138"/>
          <p14:tracePt t="31855" x="4665663" y="4402138"/>
          <p14:tracePt t="31862" x="4683125" y="4394200"/>
          <p14:tracePt t="31870" x="4699000" y="4384675"/>
          <p14:tracePt t="31879" x="4716463" y="4376738"/>
          <p14:tracePt t="31886" x="4724400" y="4359275"/>
          <p14:tracePt t="31893" x="4741863" y="4351338"/>
          <p14:tracePt t="31901" x="4749800" y="4325938"/>
          <p14:tracePt t="31909" x="4759325" y="4308475"/>
          <p14:tracePt t="31917" x="4775200" y="4300538"/>
          <p14:tracePt t="31925" x="4775200" y="4291013"/>
          <p14:tracePt t="31933" x="4784725" y="4275138"/>
          <p14:tracePt t="31940" x="4792663" y="4257675"/>
          <p14:tracePt t="31947" x="4802188" y="4232275"/>
          <p14:tracePt t="31956" x="4810125" y="4197350"/>
          <p14:tracePt t="31965" x="4810125" y="4189413"/>
          <p14:tracePt t="31972" x="4818063" y="4164013"/>
          <p14:tracePt t="31981" x="4818063" y="4138613"/>
          <p14:tracePt t="31987" x="4818063" y="4121150"/>
          <p14:tracePt t="31995" x="4827588" y="4105275"/>
          <p14:tracePt t="32003" x="4827588" y="4087813"/>
          <p14:tracePt t="32011" x="4827588" y="4070350"/>
          <p14:tracePt t="32019" x="4827588" y="4044950"/>
          <p14:tracePt t="32027" x="4818063" y="4019550"/>
          <p14:tracePt t="32034" x="4810125" y="3994150"/>
          <p14:tracePt t="32042" x="4792663" y="3976688"/>
          <p14:tracePt t="32050" x="4775200" y="3951288"/>
          <p14:tracePt t="32058" x="4759325" y="3925888"/>
          <p14:tracePt t="32066" x="4749800" y="3900488"/>
          <p14:tracePt t="32074" x="4724400" y="3883025"/>
          <p14:tracePt t="32082" x="4708525" y="3857625"/>
          <p14:tracePt t="32089" x="4691063" y="3849688"/>
          <p14:tracePt t="32097" x="4665663" y="3832225"/>
          <p14:tracePt t="32105" x="4648200" y="3806825"/>
          <p14:tracePt t="32114" x="4640263" y="3798888"/>
          <p14:tracePt t="32121" x="4622800" y="3781425"/>
          <p14:tracePt t="32128" x="4605338" y="3773488"/>
          <p14:tracePt t="32136" x="4589463" y="3763963"/>
          <p14:tracePt t="32144" x="4579938" y="3756025"/>
          <p14:tracePt t="32152" x="4572000" y="3738563"/>
          <p14:tracePt t="32160" x="4554538" y="3738563"/>
          <p14:tracePt t="32168" x="4546600" y="3730625"/>
          <p14:tracePt t="32175" x="4529138" y="3722688"/>
          <p14:tracePt t="32183" x="4513263" y="3722688"/>
          <p14:tracePt t="32191" x="4503738" y="3722688"/>
          <p14:tracePt t="32199" x="4478338" y="3722688"/>
          <p14:tracePt t="32207" x="4460875" y="3722688"/>
          <p14:tracePt t="32215" x="4435475" y="3722688"/>
          <p14:tracePt t="32223" x="4410075" y="3730625"/>
          <p14:tracePt t="32230" x="4384675" y="3738563"/>
          <p14:tracePt t="32239" x="4359275" y="3756025"/>
          <p14:tracePt t="32248" x="4351338" y="3773488"/>
          <p14:tracePt t="32254" x="4325938" y="3798888"/>
          <p14:tracePt t="32263" x="4308475" y="3832225"/>
          <p14:tracePt t="32270" x="4291013" y="3857625"/>
          <p14:tracePt t="32277" x="4275138" y="3892550"/>
          <p14:tracePt t="32285" x="4249738" y="3951288"/>
          <p14:tracePt t="32293" x="4232275" y="4002088"/>
          <p14:tracePt t="32301" x="4232275" y="4044950"/>
          <p14:tracePt t="32309" x="4224338" y="4087813"/>
          <p14:tracePt t="32317" x="4224338" y="4146550"/>
          <p14:tracePt t="32324" x="4224338" y="4189413"/>
          <p14:tracePt t="32332" x="4224338" y="4224338"/>
          <p14:tracePt t="32340" x="4224338" y="4265613"/>
          <p14:tracePt t="32348" x="4224338" y="4291013"/>
          <p14:tracePt t="32356" x="4224338" y="4316413"/>
          <p14:tracePt t="32364" x="4232275" y="4333875"/>
          <p14:tracePt t="32372" x="4232275" y="4341813"/>
          <p14:tracePt t="32379" x="4240213" y="4351338"/>
          <p14:tracePt t="32387" x="4240213" y="4359275"/>
          <p14:tracePt t="32403" x="4240213" y="4368800"/>
          <p14:tracePt t="32412" x="0" y="0"/>
        </p14:tracePtLst>
        <p14:tracePtLst>
          <p14:tracePt t="34928" x="4868863" y="4164013"/>
          <p14:tracePt t="34982" x="4878388" y="4171950"/>
          <p14:tracePt t="34997" x="4886325" y="4189413"/>
          <p14:tracePt t="35005" x="4903788" y="4197350"/>
          <p14:tracePt t="35013" x="4903788" y="4206875"/>
          <p14:tracePt t="35021" x="4911725" y="4214813"/>
          <p14:tracePt t="35028" x="4937125" y="4232275"/>
          <p14:tracePt t="35037" x="4954588" y="4240213"/>
          <p14:tracePt t="35046" x="4979988" y="4249738"/>
          <p14:tracePt t="35062" x="5048250" y="4257675"/>
          <p14:tracePt t="35068" x="5064125" y="4265613"/>
          <p14:tracePt t="35076" x="5091113" y="4265613"/>
          <p14:tracePt t="35084" x="5116513" y="4265613"/>
          <p14:tracePt t="35091" x="5149850" y="4265613"/>
          <p14:tracePt t="35099" x="5167313" y="4265613"/>
          <p14:tracePt t="35107" x="5192713" y="4265613"/>
          <p14:tracePt t="35115" x="5218113" y="4265613"/>
          <p14:tracePt t="35124" x="5243513" y="4265613"/>
          <p14:tracePt t="35131" x="5268913" y="4265613"/>
          <p14:tracePt t="35138" x="5302250" y="4265613"/>
          <p14:tracePt t="35146" x="5327650" y="4265613"/>
          <p14:tracePt t="35154" x="5345113" y="4257675"/>
          <p14:tracePt t="35162" x="5370513" y="4257675"/>
          <p14:tracePt t="35170" x="5405438" y="4240213"/>
          <p14:tracePt t="35178" x="5438775" y="4240213"/>
          <p14:tracePt t="35186" x="5472113" y="4232275"/>
          <p14:tracePt t="35194" x="5532438" y="4206875"/>
          <p14:tracePt t="35201" x="5575300" y="4197350"/>
          <p14:tracePt t="35209" x="5608638" y="4181475"/>
          <p14:tracePt t="35217" x="5641975" y="4181475"/>
          <p14:tracePt t="35225" x="5676900" y="4171950"/>
          <p14:tracePt t="35233" x="5710238" y="4164013"/>
          <p14:tracePt t="35240" x="5719763" y="4156075"/>
          <p14:tracePt t="35248" x="5753100" y="4156075"/>
          <p14:tracePt t="35256" x="5778500" y="4146550"/>
          <p14:tracePt t="35264" x="5813425" y="4130675"/>
          <p14:tracePt t="35272" x="5846763" y="4130675"/>
          <p14:tracePt t="35280" x="5864225" y="4121150"/>
          <p14:tracePt t="35287" x="5889625" y="4105275"/>
          <p14:tracePt t="35295" x="5915025" y="4087813"/>
          <p14:tracePt t="35303" x="5932488" y="4079875"/>
          <p14:tracePt t="35311" x="5948363" y="4062413"/>
          <p14:tracePt t="35328" x="5948363" y="4044950"/>
          <p14:tracePt t="35335" x="5957888" y="4027488"/>
          <p14:tracePt t="35342" x="5965825" y="4002088"/>
          <p14:tracePt t="35350" x="5965825" y="3986213"/>
          <p14:tracePt t="35358" x="5965825" y="3960813"/>
          <p14:tracePt t="35366" x="5965825" y="3935413"/>
          <p14:tracePt t="35374" x="5957888" y="3908425"/>
          <p14:tracePt t="35382" x="5940425" y="3883025"/>
          <p14:tracePt t="35389" x="5922963" y="3857625"/>
          <p14:tracePt t="35397" x="5889625" y="3824288"/>
          <p14:tracePt t="35405" x="5864225" y="3798888"/>
          <p14:tracePt t="35414" x="5854700" y="3781425"/>
          <p14:tracePt t="35421" x="5813425" y="3756025"/>
          <p14:tracePt t="35428" x="5795963" y="3730625"/>
          <p14:tracePt t="35436" x="5753100" y="3705225"/>
          <p14:tracePt t="35444" x="5702300" y="3671888"/>
          <p14:tracePt t="35452" x="5668963" y="3646488"/>
          <p14:tracePt t="35462" x="5641975" y="3629025"/>
          <p14:tracePt t="35468" x="5608638" y="3611563"/>
          <p14:tracePt t="35476" x="5575300" y="3586163"/>
          <p14:tracePt t="35483" x="5514975" y="3560763"/>
          <p14:tracePt t="35491" x="5489575" y="3552825"/>
          <p14:tracePt t="35499" x="5446713" y="3535363"/>
          <p14:tracePt t="35507" x="5387975" y="3517900"/>
          <p14:tracePt t="35515" x="5337175" y="3509963"/>
          <p14:tracePt t="35523" x="5311775" y="3502025"/>
          <p14:tracePt t="35530" x="5268913" y="3492500"/>
          <p14:tracePt t="35538" x="5235575" y="3492500"/>
          <p14:tracePt t="35546" x="5218113" y="3484563"/>
          <p14:tracePt t="35555" x="5192713" y="3484563"/>
          <p14:tracePt t="35562" x="5167313" y="3484563"/>
          <p14:tracePt t="35570" x="5149850" y="3484563"/>
          <p14:tracePt t="35578" x="5124450" y="3484563"/>
          <p14:tracePt t="35585" x="5099050" y="3492500"/>
          <p14:tracePt t="35593" x="5073650" y="3509963"/>
          <p14:tracePt t="35601" x="5056188" y="3517900"/>
          <p14:tracePt t="35609" x="5038725" y="3517900"/>
          <p14:tracePt t="35617" x="5022850" y="3527425"/>
          <p14:tracePt t="35625" x="5005388" y="3543300"/>
          <p14:tracePt t="35632" x="4997450" y="3552825"/>
          <p14:tracePt t="35640" x="4979988" y="3568700"/>
          <p14:tracePt t="35648" x="4962525" y="3578225"/>
          <p14:tracePt t="35656" x="4946650" y="3586163"/>
          <p14:tracePt t="35664" x="4937125" y="3603625"/>
          <p14:tracePt t="35672" x="4919663" y="3611563"/>
          <p14:tracePt t="35679" x="4911725" y="3629025"/>
          <p14:tracePt t="35687" x="4894263" y="3636963"/>
          <p14:tracePt t="35694" x="4886325" y="3654425"/>
          <p14:tracePt t="35703" x="4868863" y="3671888"/>
          <p14:tracePt t="35711" x="4852988" y="3697288"/>
          <p14:tracePt t="35718" x="4843463" y="3722688"/>
          <p14:tracePt t="35726" x="4827588" y="3738563"/>
          <p14:tracePt t="35734" x="4818063" y="3773488"/>
          <p14:tracePt t="35742" x="4810125" y="3806825"/>
          <p14:tracePt t="35750" x="4810125" y="3841750"/>
          <p14:tracePt t="35758" x="4810125" y="3883025"/>
          <p14:tracePt t="35766" x="4810125" y="3917950"/>
          <p14:tracePt t="35774" x="4810125" y="3960813"/>
          <p14:tracePt t="35781" x="4818063" y="4002088"/>
          <p14:tracePt t="35789" x="4827588" y="4037013"/>
          <p14:tracePt t="35798" x="4852988" y="4087813"/>
          <p14:tracePt t="35805" x="4878388" y="4113213"/>
          <p14:tracePt t="35813" x="4894263" y="4146550"/>
          <p14:tracePt t="35821" x="4919663" y="4206875"/>
          <p14:tracePt t="35828" x="4946650" y="4232275"/>
          <p14:tracePt t="35836" x="4962525" y="4257675"/>
          <p14:tracePt t="35845" x="4987925" y="4275138"/>
          <p14:tracePt t="35852" x="5005388" y="4291013"/>
          <p14:tracePt t="35860" x="5030788" y="4316413"/>
          <p14:tracePt t="35867" x="5038725" y="4333875"/>
          <p14:tracePt t="35875" x="5056188" y="4351338"/>
          <p14:tracePt t="35883" x="5081588" y="4376738"/>
          <p14:tracePt t="35891" x="5106988" y="4394200"/>
          <p14:tracePt t="35899" x="5141913" y="4410075"/>
          <p14:tracePt t="35907" x="5167313" y="4419600"/>
          <p14:tracePt t="35914" x="5200650" y="4435475"/>
          <p14:tracePt t="35922" x="5218113" y="4435475"/>
          <p14:tracePt t="35930" x="5243513" y="4435475"/>
          <p14:tracePt t="35946" x="5319713" y="4435475"/>
          <p14:tracePt t="35954" x="5337175" y="4435475"/>
          <p14:tracePt t="35962" x="5370513" y="4435475"/>
          <p14:tracePt t="35969" x="5421313" y="4427538"/>
          <p14:tracePt t="35978" x="5456238" y="4410075"/>
          <p14:tracePt t="35985" x="5489575" y="4402138"/>
          <p14:tracePt t="35993" x="5540375" y="4376738"/>
          <p14:tracePt t="36001" x="5575300" y="4359275"/>
          <p14:tracePt t="36008" x="5608638" y="4333875"/>
          <p14:tracePt t="36016" x="5634038" y="4308475"/>
          <p14:tracePt t="36024" x="5659438" y="4283075"/>
          <p14:tracePt t="36032" x="5676900" y="4265613"/>
          <p14:tracePt t="36040" x="5684838" y="4240213"/>
          <p14:tracePt t="36048" x="5702300" y="4214813"/>
          <p14:tracePt t="36056" x="5710238" y="4197350"/>
          <p14:tracePt t="36063" x="5719763" y="4171950"/>
          <p14:tracePt t="36072" x="5719763" y="4146550"/>
          <p14:tracePt t="36079" x="5719763" y="4113213"/>
          <p14:tracePt t="36087" x="5719763" y="4079875"/>
          <p14:tracePt t="36095" x="5719763" y="4044950"/>
          <p14:tracePt t="36103" x="5702300" y="4011613"/>
          <p14:tracePt t="36111" x="5684838" y="3968750"/>
          <p14:tracePt t="36118" x="5668963" y="3935413"/>
          <p14:tracePt t="36127" x="5641975" y="3900488"/>
          <p14:tracePt t="36135" x="5616575" y="3875088"/>
          <p14:tracePt t="36142" x="5575300" y="3841750"/>
          <p14:tracePt t="36150" x="5540375" y="3798888"/>
          <p14:tracePt t="36157" x="5489575" y="3756025"/>
          <p14:tracePt t="36165" x="5438775" y="3713163"/>
          <p14:tracePt t="36173" x="5405438" y="3697288"/>
          <p14:tracePt t="36181" x="5370513" y="3679825"/>
          <p14:tracePt t="36189" x="5327650" y="3662363"/>
          <p14:tracePt t="36197" x="5319713" y="3646488"/>
          <p14:tracePt t="36204" x="5294313" y="3636963"/>
          <p14:tracePt t="36213" x="5268913" y="3629025"/>
          <p14:tracePt t="36220" x="5243513" y="3619500"/>
          <p14:tracePt t="36228" x="5235575" y="3619500"/>
          <p14:tracePt t="36236" x="5218113" y="3611563"/>
          <p14:tracePt t="36244" x="5200650" y="3611563"/>
          <p14:tracePt t="36252" x="5200650" y="3603625"/>
          <p14:tracePt t="36260" x="5183188" y="3603625"/>
          <p14:tracePt t="36267" x="5167313" y="3603625"/>
          <p14:tracePt t="36275" x="5141913" y="3603625"/>
          <p14:tracePt t="36283" x="5116513" y="3603625"/>
          <p14:tracePt t="36291" x="5081588" y="3603625"/>
          <p14:tracePt t="36299" x="5048250" y="3629025"/>
          <p14:tracePt t="36306" x="5013325" y="3646488"/>
          <p14:tracePt t="36313" x="4987925" y="3662363"/>
          <p14:tracePt t="36322" x="4962525" y="3687763"/>
          <p14:tracePt t="36330" x="4946650" y="3705225"/>
          <p14:tracePt t="36338" x="4919663" y="3738563"/>
          <p14:tracePt t="36345" x="4886325" y="3790950"/>
          <p14:tracePt t="36353" x="4860925" y="3824288"/>
          <p14:tracePt t="36361" x="4843463" y="3857625"/>
          <p14:tracePt t="36369" x="4835525" y="3883025"/>
          <p14:tracePt t="36377" x="4827588" y="3908425"/>
          <p14:tracePt t="36385" x="4818063" y="3943350"/>
          <p14:tracePt t="36394" x="4810125" y="3976688"/>
          <p14:tracePt t="36400" x="4810125" y="3994150"/>
          <p14:tracePt t="36408" x="4802188" y="4027488"/>
          <p14:tracePt t="36416" x="4802188" y="4062413"/>
          <p14:tracePt t="36424" x="4802188" y="4095750"/>
          <p14:tracePt t="36432" x="4802188" y="4113213"/>
          <p14:tracePt t="36440" x="4802188" y="4130675"/>
          <p14:tracePt t="36447" x="4810125" y="4156075"/>
          <p14:tracePt t="36455" x="4835525" y="4189413"/>
          <p14:tracePt t="36463" x="4843463" y="4214813"/>
          <p14:tracePt t="36471" x="4868863" y="4224338"/>
          <p14:tracePt t="36479" x="4894263" y="4240213"/>
          <p14:tracePt t="36487" x="4919663" y="4257675"/>
          <p14:tracePt t="36494" x="4962525" y="4265613"/>
          <p14:tracePt t="36502" x="5005388" y="4275138"/>
          <p14:tracePt t="36510" x="5099050" y="4291013"/>
          <p14:tracePt t="36518" x="5167313" y="4300538"/>
          <p14:tracePt t="36527" x="5251450" y="4300538"/>
          <p14:tracePt t="36534" x="5353050" y="4300538"/>
          <p14:tracePt t="36544" x="5438775" y="4300538"/>
          <p14:tracePt t="36549" x="5549900" y="4291013"/>
          <p14:tracePt t="36557" x="5616575" y="4275138"/>
          <p14:tracePt t="36565" x="5659438" y="4257675"/>
          <p14:tracePt t="36573" x="5702300" y="4232275"/>
          <p14:tracePt t="36581" x="5710238" y="4206875"/>
          <p14:tracePt t="36589" x="5727700" y="4181475"/>
          <p14:tracePt t="36596" x="5727700" y="4146550"/>
          <p14:tracePt t="36604" x="5735638" y="4121150"/>
          <p14:tracePt t="36612" x="5735638" y="4105275"/>
          <p14:tracePt t="36620" x="5735638" y="4070350"/>
          <p14:tracePt t="36628" x="5727700" y="4044950"/>
          <p14:tracePt t="36635" x="5719763" y="4019550"/>
          <p14:tracePt t="36643" x="5719763" y="4011613"/>
          <p14:tracePt t="36651" x="5719763" y="3994150"/>
          <p14:tracePt t="36660" x="5710238" y="3986213"/>
          <p14:tracePt t="36668" x="0" y="0"/>
        </p14:tracePtLst>
        <p14:tracePtLst>
          <p14:tracePt t="37344" x="1044575" y="3509963"/>
          <p14:tracePt t="37357" x="1044575" y="3517900"/>
          <p14:tracePt t="37365" x="1036638" y="3517900"/>
          <p14:tracePt t="37372" x="1028700" y="3527425"/>
          <p14:tracePt t="37380" x="1028700" y="3535363"/>
          <p14:tracePt t="37388" x="1028700" y="3543300"/>
          <p14:tracePt t="37396" x="1028700" y="3552825"/>
          <p14:tracePt t="37404" x="1028700" y="3560763"/>
          <p14:tracePt t="37412" x="1028700" y="3568700"/>
          <p14:tracePt t="37419" x="1028700" y="3578225"/>
          <p14:tracePt t="37427" x="1028700" y="3594100"/>
          <p14:tracePt t="37443" x="1028700" y="3603625"/>
          <p14:tracePt t="37451" x="1028700" y="3611563"/>
          <p14:tracePt t="37466" x="1036638" y="3619500"/>
          <p14:tracePt t="37475" x="1044575" y="3619500"/>
          <p14:tracePt t="37482" x="1062038" y="3629025"/>
          <p14:tracePt t="37490" x="1087438" y="3636963"/>
          <p14:tracePt t="37498" x="1138238" y="3646488"/>
          <p14:tracePt t="37506" x="1189038" y="3654425"/>
          <p14:tracePt t="37513" x="1249363" y="3662363"/>
          <p14:tracePt t="37521" x="1308100" y="3671888"/>
          <p14:tracePt t="37529" x="1376363" y="3687763"/>
          <p14:tracePt t="37537" x="1436688" y="3687763"/>
          <p14:tracePt t="37545" x="1495425" y="3697288"/>
          <p14:tracePt t="37553" x="1571625" y="3705225"/>
          <p14:tracePt t="37559" x="1614488" y="3713163"/>
          <p14:tracePt t="37568" x="1649413" y="3713163"/>
          <p14:tracePt t="37576" x="1682750" y="3713163"/>
          <p14:tracePt t="37584" x="1690688" y="3713163"/>
          <p14:tracePt t="37594" x="1725613" y="3713163"/>
          <p14:tracePt t="37600" x="1741488" y="3713163"/>
          <p14:tracePt t="37608" x="1758950" y="3705225"/>
          <p14:tracePt t="37615" x="1784350" y="3697288"/>
          <p14:tracePt t="37623" x="1809750" y="3697288"/>
          <p14:tracePt t="37631" x="1844675" y="3687763"/>
          <p14:tracePt t="37639" x="1860550" y="3679825"/>
          <p14:tracePt t="37647" x="1885950" y="3662363"/>
          <p14:tracePt t="37654" x="1911350" y="3646488"/>
          <p14:tracePt t="37662" x="1928813" y="3629025"/>
          <p14:tracePt t="37670" x="1946275" y="3611563"/>
          <p14:tracePt t="37678" x="1954213" y="3594100"/>
          <p14:tracePt t="37686" x="1954213" y="3568700"/>
          <p14:tracePt t="37694" x="1954213" y="3552825"/>
          <p14:tracePt t="37702" x="1954213" y="3543300"/>
          <p14:tracePt t="37709" x="1954213" y="3517900"/>
          <p14:tracePt t="37717" x="1954213" y="3502025"/>
          <p14:tracePt t="37726" x="1946275" y="3484563"/>
          <p14:tracePt t="37733" x="1928813" y="3467100"/>
          <p14:tracePt t="37741" x="1903413" y="3441700"/>
          <p14:tracePt t="37749" x="1870075" y="3416300"/>
          <p14:tracePt t="37756" x="1827213" y="3390900"/>
          <p14:tracePt t="37764" x="1766888" y="3348038"/>
          <p14:tracePt t="37772" x="1700213" y="3314700"/>
          <p14:tracePt t="37780" x="1657350" y="3297238"/>
          <p14:tracePt t="37788" x="1614488" y="3263900"/>
          <p14:tracePt t="37796" x="1546225" y="3228975"/>
          <p14:tracePt t="37803" x="1520825" y="3221038"/>
          <p14:tracePt t="37811" x="1470025" y="3203575"/>
          <p14:tracePt t="37819" x="1444625" y="3195638"/>
          <p14:tracePt t="37827" x="1411288" y="3186113"/>
          <p14:tracePt t="37835" x="1350963" y="3170238"/>
          <p14:tracePt t="37843" x="1325563" y="3170238"/>
          <p14:tracePt t="37850" x="1292225" y="3170238"/>
          <p14:tracePt t="37860" x="1257300" y="3160713"/>
          <p14:tracePt t="37866" x="1241425" y="3160713"/>
          <p14:tracePt t="37876" x="1216025" y="3160713"/>
          <p14:tracePt t="37882" x="1189038" y="3160713"/>
          <p14:tracePt t="37890" x="1163638" y="3170238"/>
          <p14:tracePt t="37898" x="1138238" y="3178175"/>
          <p14:tracePt t="37906" x="1112838" y="3195638"/>
          <p14:tracePt t="37913" x="1104900" y="3195638"/>
          <p14:tracePt t="37921" x="1096963" y="3228975"/>
          <p14:tracePt t="37929" x="1079500" y="3238500"/>
          <p14:tracePt t="37944" x="1028700" y="3271838"/>
          <p14:tracePt t="37952" x="1011238" y="3297238"/>
          <p14:tracePt t="37960" x="985838" y="3314700"/>
          <p14:tracePt t="37968" x="985838" y="3340100"/>
          <p14:tracePt t="37976" x="968375" y="3348038"/>
          <p14:tracePt t="37984" x="968375" y="3373438"/>
          <p14:tracePt t="37993" x="960438" y="3390900"/>
          <p14:tracePt t="37999" x="960438" y="3416300"/>
          <p14:tracePt t="38007" x="960438" y="3441700"/>
          <p14:tracePt t="38015" x="960438" y="3459163"/>
          <p14:tracePt t="38023" x="960438" y="3492500"/>
          <p14:tracePt t="38031" x="968375" y="3492500"/>
          <p14:tracePt t="38039" x="985838" y="3527425"/>
          <p14:tracePt t="38046" x="1028700" y="3552825"/>
          <p14:tracePt t="38054" x="1054100" y="3578225"/>
          <p14:tracePt t="38062" x="1138238" y="3611563"/>
          <p14:tracePt t="38070" x="1173163" y="3629025"/>
          <p14:tracePt t="38078" x="1223963" y="3646488"/>
          <p14:tracePt t="38086" x="1266825" y="3654425"/>
          <p14:tracePt t="38094" x="1360488" y="3679825"/>
          <p14:tracePt t="38101" x="1368425" y="3679825"/>
          <p14:tracePt t="38109" x="1411288" y="3679825"/>
          <p14:tracePt t="38117" x="1452563" y="3679825"/>
          <p14:tracePt t="38125" x="1487488" y="3679825"/>
          <p14:tracePt t="38133" x="1504950" y="3679825"/>
          <p14:tracePt t="38140" x="1520825" y="3679825"/>
          <p14:tracePt t="38148" x="1546225" y="3671888"/>
          <p14:tracePt t="38156" x="1571625" y="3654425"/>
          <p14:tracePt t="38164" x="1589088" y="3646488"/>
          <p14:tracePt t="38172" x="1614488" y="3619500"/>
          <p14:tracePt t="38180" x="1622425" y="3611563"/>
          <p14:tracePt t="38187" x="1649413" y="3594100"/>
          <p14:tracePt t="38195" x="1674813" y="3568700"/>
          <p14:tracePt t="38203" x="1690688" y="3552825"/>
          <p14:tracePt t="38211" x="1708150" y="3527425"/>
          <p14:tracePt t="38219" x="1716088" y="3509963"/>
          <p14:tracePt t="38227" x="1716088" y="3475038"/>
          <p14:tracePt t="38235" x="1716088" y="3433763"/>
          <p14:tracePt t="38242" x="1716088" y="3398838"/>
          <p14:tracePt t="38250" x="1716088" y="3355975"/>
          <p14:tracePt t="38259" x="1700213" y="3330575"/>
          <p14:tracePt t="38266" x="1682750" y="3297238"/>
          <p14:tracePt t="38277" x="1649413" y="3263900"/>
          <p14:tracePt t="38282" x="1631950" y="3238500"/>
          <p14:tracePt t="38289" x="1589088" y="3211513"/>
          <p14:tracePt t="38297" x="1555750" y="3195638"/>
          <p14:tracePt t="38305" x="1504950" y="3170238"/>
          <p14:tracePt t="38313" x="1462088" y="3152775"/>
          <p14:tracePt t="38321" x="1411288" y="3144838"/>
          <p14:tracePt t="38329" x="1368425" y="3127375"/>
          <p14:tracePt t="38336" x="1325563" y="3127375"/>
          <p14:tracePt t="38344" x="1274763" y="3127375"/>
          <p14:tracePt t="38352" x="1249363" y="3127375"/>
          <p14:tracePt t="38360" x="1206500" y="3127375"/>
          <p14:tracePt t="38368" x="1155700" y="3127375"/>
          <p14:tracePt t="38376" x="1112838" y="3144838"/>
          <p14:tracePt t="38383" x="1062038" y="3160713"/>
          <p14:tracePt t="38392" x="1036638" y="3178175"/>
          <p14:tracePt t="38399" x="1011238" y="3203575"/>
          <p14:tracePt t="38407" x="985838" y="3221038"/>
          <p14:tracePt t="38415" x="977900" y="3238500"/>
          <p14:tracePt t="38424" x="960438" y="3263900"/>
          <p14:tracePt t="38430" x="942975" y="3271838"/>
          <p14:tracePt t="38438" x="925513" y="3297238"/>
          <p14:tracePt t="38446" x="909638" y="3314700"/>
          <p14:tracePt t="38454" x="900113" y="3340100"/>
          <p14:tracePt t="38462" x="892175" y="3355975"/>
          <p14:tracePt t="38470" x="884238" y="3365500"/>
          <p14:tracePt t="38477" x="874713" y="3382963"/>
          <p14:tracePt t="38485" x="866775" y="3390900"/>
          <p14:tracePt t="38509" x="866775" y="3398838"/>
          <p14:tracePt t="38596" x="0" y="0"/>
        </p14:tracePtLst>
      </p14:laserTraceLst>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6432</TotalTime>
  <Words>666</Words>
  <Application>Microsoft Office PowerPoint</Application>
  <PresentationFormat>On-screen Show (4:3)</PresentationFormat>
  <Paragraphs>121</Paragraphs>
  <Slides>17</Slides>
  <Notes>14</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Century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 Sissi</dc:creator>
  <cp:lastModifiedBy>Veronica Ortiz-DeAnda</cp:lastModifiedBy>
  <cp:revision>256</cp:revision>
  <cp:lastPrinted>2019-09-10T02:19:15Z</cp:lastPrinted>
  <dcterms:created xsi:type="dcterms:W3CDTF">2017-12-04T17:55:54Z</dcterms:created>
  <dcterms:modified xsi:type="dcterms:W3CDTF">2021-02-25T06:24:53Z</dcterms:modified>
</cp:coreProperties>
</file>