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308" r:id="rId4"/>
    <p:sldId id="311" r:id="rId5"/>
    <p:sldId id="317" r:id="rId6"/>
    <p:sldId id="313" r:id="rId7"/>
    <p:sldId id="314" r:id="rId8"/>
    <p:sldId id="315" r:id="rId9"/>
    <p:sldId id="319" r:id="rId10"/>
    <p:sldId id="320" r:id="rId11"/>
    <p:sldId id="303" r:id="rId12"/>
    <p:sldId id="302" r:id="rId13"/>
    <p:sldId id="301" r:id="rId14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33C"/>
    <a:srgbClr val="C76657"/>
    <a:srgbClr val="97B5C9"/>
    <a:srgbClr val="FFFFFF"/>
    <a:srgbClr val="93E6CC"/>
    <a:srgbClr val="E20EC4"/>
    <a:srgbClr val="57576E"/>
    <a:srgbClr val="93A299"/>
    <a:srgbClr val="CDE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7" autoAdjust="0"/>
    <p:restoredTop sz="75583" autoAdjust="0"/>
  </p:normalViewPr>
  <p:slideViewPr>
    <p:cSldViewPr snapToGrid="0">
      <p:cViewPr>
        <p:scale>
          <a:sx n="80" d="100"/>
          <a:sy n="80" d="100"/>
        </p:scale>
        <p:origin x="1206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76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6435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ED1353F5-6A43-40DB-9596-38C46502E0E1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8"/>
            <a:ext cx="2971800" cy="466434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39DBC765-651A-4039-8BD4-6EAA4206E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6435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AF5D39D9-A4C1-4AD1-BAF1-29CF785EDF9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7"/>
          </a:xfrm>
          <a:prstGeom prst="rect">
            <a:avLst/>
          </a:prstGeom>
        </p:spPr>
        <p:txBody>
          <a:bodyPr vert="horz" lIns="92307" tIns="46153" rIns="92307" bIns="4615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8"/>
            <a:ext cx="2971800" cy="466434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45553B1C-9F3F-43FF-ABF7-E4A5C87A8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evening Board members.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23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image is</a:t>
            </a:r>
            <a:r>
              <a:rPr lang="en-US" baseline="0" dirty="0" smtClean="0"/>
              <a:t> a rendering of the proposed project. </a:t>
            </a:r>
            <a:r>
              <a:rPr lang="en-US" dirty="0" smtClean="0"/>
              <a:t>Overall , The proposed design changes are in keeping with the architectural style of the existing house.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90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proposal</a:t>
            </a:r>
            <a:r>
              <a:rPr lang="en-US" baseline="0" dirty="0" smtClean="0"/>
              <a:t> for a one car parking addition to an existing 3 car garage. The project is categorically exempt from CEQA under….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78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site is located north of Rollin Street, south of Bank Street, west of Meridian Avenue and is surrounded by single family homes.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image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an aerial view of the neighborhood, with the project site outlined in green.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69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is the site plan with the addition areas in gray and outlined in red.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24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 a view from the street of the existing home. The home was built in 1956.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existing exterior façade consists of a stucco finish and asphalt roof shingles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4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proposed additions to the house and garage will match the existing exterior materials, the stucco will be painted in a tan-toned color, and the existing roof pitch will remain.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front elevation, the balcony railings will compose of a stainless steel metal and glass. Vertical siding is proposed under the gables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88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new brick chimney is proposed on the north elevation. Vertical siding is proposed under the gables. And they garage addition will also include a new garage door.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93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mataerial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be stucco, LL EXTERIOR DOORS AND WINDOWS: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JELD-WEN ALUMINUM CLAD - COLOR: CHESNUT BRONZE.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Sliding and double hung windows are proposed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28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west elevation will include a large sliding door located on the first floor  for the dining room, double hung and sliding windows.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1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99" y="3328511"/>
            <a:ext cx="3112199" cy="314395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31520" y="3611880"/>
            <a:ext cx="7772400" cy="1587"/>
          </a:xfrm>
          <a:prstGeom prst="line">
            <a:avLst/>
          </a:prstGeom>
          <a:ln w="19050">
            <a:solidFill>
              <a:srgbClr val="D25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731520" y="3125154"/>
            <a:ext cx="7772400" cy="4067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7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baseline="0" dirty="0" smtClean="0">
                <a:solidFill>
                  <a:srgbClr val="57576E"/>
                </a:solidFill>
                <a:latin typeface="+mj-lt"/>
              </a:rPr>
              <a:t>September 3, </a:t>
            </a:r>
            <a:r>
              <a:rPr lang="en-US" sz="1800" b="1" baseline="0" dirty="0" smtClean="0">
                <a:solidFill>
                  <a:srgbClr val="57576E"/>
                </a:solidFill>
                <a:latin typeface="+mj-lt"/>
              </a:rPr>
              <a:t>2020</a:t>
            </a:r>
            <a:endParaRPr lang="en-US" sz="1800" b="1" dirty="0">
              <a:solidFill>
                <a:srgbClr val="57576E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1520" y="866274"/>
            <a:ext cx="786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sz="4400" b="1" baseline="0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en-US" sz="4400" b="1" baseline="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baseline="0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4400" b="1" baseline="0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845 Rollin Street </a:t>
            </a:r>
            <a:endParaRPr lang="en-US" sz="4400" b="1" dirty="0">
              <a:solidFill>
                <a:srgbClr val="D253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88206" y="1645557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 smtClean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n-US" sz="4000" b="0" baseline="0" dirty="0" smtClean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No. </a:t>
            </a:r>
            <a:r>
              <a:rPr lang="en-US" sz="4000" b="0" baseline="0" dirty="0" smtClean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2251</a:t>
            </a:r>
            <a:r>
              <a:rPr lang="en-US" sz="4000" b="0" dirty="0" smtClean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-HDP/DRX/TRP</a:t>
            </a:r>
            <a:endParaRPr lang="en-US" sz="4000" b="0" dirty="0">
              <a:solidFill>
                <a:srgbClr val="97B5C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2338069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7B5C9"/>
                </a:solidFill>
                <a:latin typeface="+mj-lt"/>
                <a:cs typeface="Calibri" panose="020F0502020204030204" pitchFamily="34" charset="0"/>
              </a:rPr>
              <a:t>Hillside Development </a:t>
            </a:r>
            <a:r>
              <a:rPr lang="en-US" sz="2000" b="1" baseline="0" dirty="0" smtClean="0">
                <a:solidFill>
                  <a:srgbClr val="97B5C9"/>
                </a:solidFill>
                <a:latin typeface="+mj-lt"/>
                <a:cs typeface="Calibri" panose="020F0502020204030204" pitchFamily="34" charset="0"/>
              </a:rPr>
              <a:t>Permit/Design Review Board/Tree Removal Permit</a:t>
            </a:r>
            <a:endParaRPr lang="en-US" sz="2000" b="1" dirty="0">
              <a:solidFill>
                <a:srgbClr val="97B5C9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31520" y="3693478"/>
            <a:ext cx="772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7576E"/>
                </a:solidFill>
                <a:latin typeface="+mj-lt"/>
              </a:rPr>
              <a:t>City of South Pasadena   |   Design Review Board</a:t>
            </a:r>
            <a:endParaRPr lang="en-US" sz="2400" b="1" dirty="0">
              <a:solidFill>
                <a:srgbClr val="57576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682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Item </a:t>
            </a:r>
            <a:r>
              <a:rPr lang="en-US" sz="2000" b="0" dirty="0" smtClean="0">
                <a:solidFill>
                  <a:srgbClr val="C766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845 Rollin Street</a:t>
            </a:r>
            <a:r>
              <a:rPr lang="en-US" sz="2000" b="0" baseline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(2251-HDP/DRX/TRP)</a:t>
            </a:r>
            <a:endParaRPr lang="en-US" sz="2000" b="0" dirty="0" smtClean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1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Item 2 – 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845 Rollin Street</a:t>
            </a:r>
            <a:r>
              <a:rPr lang="en-US" sz="2000" b="0" baseline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(2251-HDP/DRX/TRP)</a:t>
            </a:r>
            <a:endParaRPr lang="en-US" sz="2000" b="0" dirty="0" smtClean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07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" y="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Item 2 – 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845 Rollin Street</a:t>
            </a:r>
            <a:r>
              <a:rPr lang="en-US" sz="2000" b="0" baseline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(2251-HDP/DRX/TRP)</a:t>
            </a:r>
            <a:endParaRPr lang="en-US" sz="2000" b="0" dirty="0" smtClean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tabLst/>
            </a:pPr>
            <a:endParaRPr lang="en-US" sz="2000" b="0" dirty="0" smtClean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2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97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6469166" y="-1"/>
            <a:ext cx="1655932" cy="34686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en-US" dirty="0" smtClean="0"/>
              <a:t>September</a:t>
            </a:r>
            <a:r>
              <a:rPr lang="en-US" altLang="en-US" baseline="0" dirty="0" smtClean="0"/>
              <a:t> 3</a:t>
            </a:r>
            <a:r>
              <a:rPr lang="en-US" altLang="en-US" dirty="0" smtClean="0"/>
              <a:t>, </a:t>
            </a:r>
            <a:r>
              <a:rPr lang="en-US" altLang="en-US" dirty="0" smtClean="0"/>
              <a:t>2020</a:t>
            </a:r>
            <a:endParaRPr lang="en-US" alt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220347" y="-9130"/>
            <a:ext cx="56170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4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en-US" sz="1200" b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0"/>
            <a:ext cx="361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8220896" y="76902"/>
            <a:ext cx="0" cy="1828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36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5"/>
          <a:stretch>
            <a:fillRect/>
          </a:stretch>
        </p:blipFill>
        <p:spPr>
          <a:xfrm>
            <a:off x="1049154" y="837192"/>
            <a:ext cx="6723246" cy="494638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4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895810"/>
            <a:ext cx="7276289" cy="11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300" dirty="0" smtClean="0"/>
              <a:t>Staff Recommendation: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296955"/>
            <a:ext cx="9143999" cy="4340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900" dirty="0"/>
              <a:t>Staff recommends that the Design Review Board approve the Design Review and Hillside Development Permit for the proposed additions to the existing house and garage, and a Tree Removal </a:t>
            </a:r>
            <a:r>
              <a:rPr lang="en-US" sz="2900" dirty="0" smtClean="0"/>
              <a:t>Permit.  </a:t>
            </a:r>
            <a:endParaRPr lang="en-US" sz="2900" dirty="0"/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99606"/>
            <a:ext cx="9229725" cy="772044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Design Review Board Options</a:t>
            </a:r>
            <a:r>
              <a:rPr lang="en-US" sz="4900" dirty="0" smtClean="0"/>
              <a:t>:</a:t>
            </a:r>
            <a:br>
              <a:rPr lang="en-US" sz="49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926" y="1296954"/>
            <a:ext cx="8621486" cy="3564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Recommend approval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the project.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Continue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project to address 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comments discussed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defTabSz="9144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>
                <a:latin typeface="+mj-lt"/>
              </a:rPr>
              <a:t>Recommend </a:t>
            </a:r>
            <a:r>
              <a:rPr lang="en-US" sz="3200" dirty="0" smtClean="0">
                <a:latin typeface="+mj-lt"/>
              </a:rPr>
              <a:t>d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enial of the project.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092" y="740229"/>
            <a:ext cx="843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26673" y="1155727"/>
            <a:ext cx="3242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Questions? </a:t>
            </a:r>
            <a:endParaRPr lang="en-US" sz="44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7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 bwMode="auto">
          <a:xfrm>
            <a:off x="538634" y="1081751"/>
            <a:ext cx="7767166" cy="54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573088" indent="-4572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030288" indent="-4572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4874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19446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4018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28590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Design Review and Hillside Development  Permit for a </a:t>
            </a:r>
            <a:r>
              <a:rPr lang="en-US" dirty="0" smtClean="0">
                <a:latin typeface="Century Gothic" panose="020B0502020202020204" pitchFamily="34" charset="0"/>
              </a:rPr>
              <a:t>first floor, and second floor addition an addition to the garage and </a:t>
            </a:r>
            <a:r>
              <a:rPr lang="en-US" dirty="0">
                <a:latin typeface="Century Gothic" panose="020B0502020202020204" pitchFamily="34" charset="0"/>
              </a:rPr>
              <a:t>a Tree Removal Permit for one tree located at 845 Rollin </a:t>
            </a:r>
            <a:r>
              <a:rPr lang="en-US" dirty="0" smtClean="0">
                <a:latin typeface="Century Gothic" panose="020B0502020202020204" pitchFamily="34" charset="0"/>
              </a:rPr>
              <a:t>Street.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This item is exempt from any California Environmental Quality Act (CEQA) analysis based on State CEQA Guidelines Section 15301, Class 1 – Existing Facilities. </a:t>
            </a:r>
            <a:endParaRPr lang="en-US" altLang="en-US" sz="2400" i="1" dirty="0" smtClean="0">
              <a:latin typeface="Century Gothic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414353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2800" dirty="0" smtClean="0">
                <a:latin typeface="Century Gothic" pitchFamily="34" charset="0"/>
              </a:rPr>
              <a:t>PROJECT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4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/>
    </mc:Choice>
    <mc:Fallback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1694046" y="827772"/>
            <a:ext cx="4835398" cy="517081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6772008" y="4742414"/>
            <a:ext cx="0" cy="5270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13"/>
          <p:cNvSpPr txBox="1"/>
          <p:nvPr/>
        </p:nvSpPr>
        <p:spPr>
          <a:xfrm>
            <a:off x="6603733" y="5372133"/>
            <a:ext cx="336550" cy="3873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8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1355" b="-1"/>
          <a:stretch/>
        </p:blipFill>
        <p:spPr>
          <a:xfrm>
            <a:off x="1193534" y="1126155"/>
            <a:ext cx="6478854" cy="4879227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5"/>
          <a:srcRect t="12400" b="5986"/>
          <a:stretch/>
        </p:blipFill>
        <p:spPr bwMode="auto">
          <a:xfrm>
            <a:off x="606392" y="1049231"/>
            <a:ext cx="7430703" cy="3771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37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721895" y="792814"/>
            <a:ext cx="7192879" cy="5745697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68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/>
    </mc:Choice>
    <mc:Fallback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1763713" y="789272"/>
            <a:ext cx="5014296" cy="600014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12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1549667" y="473075"/>
            <a:ext cx="5762358" cy="599510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"/>
    </mc:Choice>
    <mc:Fallback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5"/>
          <a:stretch>
            <a:fillRect/>
          </a:stretch>
        </p:blipFill>
        <p:spPr>
          <a:xfrm>
            <a:off x="786432" y="939767"/>
            <a:ext cx="7475703" cy="506639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7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2241</TotalTime>
  <Words>432</Words>
  <Application>Microsoft Office PowerPoint</Application>
  <PresentationFormat>On-screen Show (4:3)</PresentationFormat>
  <Paragraphs>37</Paragraphs>
  <Slides>13</Slides>
  <Notes>10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Review Board Options: 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Malinda Lim</dc:creator>
  <cp:lastModifiedBy>Aneli Gonzales</cp:lastModifiedBy>
  <cp:revision>137</cp:revision>
  <cp:lastPrinted>2020-02-14T01:39:28Z</cp:lastPrinted>
  <dcterms:created xsi:type="dcterms:W3CDTF">2017-12-04T17:55:54Z</dcterms:created>
  <dcterms:modified xsi:type="dcterms:W3CDTF">2020-08-27T23:29:18Z</dcterms:modified>
</cp:coreProperties>
</file>