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ink/ink1.xml" ContentType="application/inkml+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60" r:id="rId1"/>
  </p:sldMasterIdLst>
  <p:notesMasterIdLst>
    <p:notesMasterId r:id="rId29"/>
  </p:notesMasterIdLst>
  <p:handoutMasterIdLst>
    <p:handoutMasterId r:id="rId30"/>
  </p:handoutMasterIdLst>
  <p:sldIdLst>
    <p:sldId id="256" r:id="rId2"/>
    <p:sldId id="325" r:id="rId3"/>
    <p:sldId id="332" r:id="rId4"/>
    <p:sldId id="257" r:id="rId5"/>
    <p:sldId id="328" r:id="rId6"/>
    <p:sldId id="304" r:id="rId7"/>
    <p:sldId id="312" r:id="rId8"/>
    <p:sldId id="330" r:id="rId9"/>
    <p:sldId id="305" r:id="rId10"/>
    <p:sldId id="314" r:id="rId11"/>
    <p:sldId id="331" r:id="rId12"/>
    <p:sldId id="316" r:id="rId13"/>
    <p:sldId id="333" r:id="rId14"/>
    <p:sldId id="315" r:id="rId15"/>
    <p:sldId id="334" r:id="rId16"/>
    <p:sldId id="317" r:id="rId17"/>
    <p:sldId id="335" r:id="rId18"/>
    <p:sldId id="318" r:id="rId19"/>
    <p:sldId id="336" r:id="rId20"/>
    <p:sldId id="321" r:id="rId21"/>
    <p:sldId id="322" r:id="rId22"/>
    <p:sldId id="327" r:id="rId23"/>
    <p:sldId id="326" r:id="rId24"/>
    <p:sldId id="329" r:id="rId25"/>
    <p:sldId id="319" r:id="rId26"/>
    <p:sldId id="311" r:id="rId27"/>
    <p:sldId id="313" r:id="rId28"/>
  </p:sldIdLst>
  <p:sldSz cx="9144000" cy="6858000" type="screen4x3"/>
  <p:notesSz cx="7023100" cy="93091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7B5C9"/>
    <a:srgbClr val="FFFFFF"/>
    <a:srgbClr val="93E6CC"/>
    <a:srgbClr val="E20EC4"/>
    <a:srgbClr val="57576E"/>
    <a:srgbClr val="D2533C"/>
    <a:srgbClr val="93A299"/>
    <a:srgbClr val="CDE6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838" autoAdjust="0"/>
    <p:restoredTop sz="94472" autoAdjust="0"/>
  </p:normalViewPr>
  <p:slideViewPr>
    <p:cSldViewPr snapToGrid="0">
      <p:cViewPr varScale="1">
        <p:scale>
          <a:sx n="120" d="100"/>
          <a:sy n="120" d="100"/>
        </p:scale>
        <p:origin x="654" y="108"/>
      </p:cViewPr>
      <p:guideLst/>
    </p:cSldViewPr>
  </p:slideViewPr>
  <p:notesTextViewPr>
    <p:cViewPr>
      <p:scale>
        <a:sx n="3" d="2"/>
        <a:sy n="3" d="2"/>
      </p:scale>
      <p:origin x="0" y="0"/>
    </p:cViewPr>
  </p:notesTextViewPr>
  <p:sorterViewPr>
    <p:cViewPr>
      <p:scale>
        <a:sx n="100" d="100"/>
        <a:sy n="100" d="100"/>
      </p:scale>
      <p:origin x="0" y="0"/>
    </p:cViewPr>
  </p:sorterViewPr>
  <p:notesViewPr>
    <p:cSldViewPr snapToGrid="0">
      <p:cViewPr varScale="1">
        <p:scale>
          <a:sx n="84" d="100"/>
          <a:sy n="84" d="100"/>
        </p:scale>
        <p:origin x="3150" y="9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 Id="rId35"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isa Krause" userId="93f3d715-a965-4776-b7f7-c1afa7d14408" providerId="ADAL" clId="{8789B155-2866-45C3-9A67-40A45DA9CD4C}"/>
    <pc:docChg chg="undo custSel addSld modSld modMainMaster">
      <pc:chgData name="Lisa Krause" userId="93f3d715-a965-4776-b7f7-c1afa7d14408" providerId="ADAL" clId="{8789B155-2866-45C3-9A67-40A45DA9CD4C}" dt="2021-11-10T04:46:20.748" v="260" actId="1076"/>
      <pc:docMkLst>
        <pc:docMk/>
      </pc:docMkLst>
      <pc:sldChg chg="modSp mod">
        <pc:chgData name="Lisa Krause" userId="93f3d715-a965-4776-b7f7-c1afa7d14408" providerId="ADAL" clId="{8789B155-2866-45C3-9A67-40A45DA9CD4C}" dt="2021-11-10T04:46:20.748" v="260" actId="1076"/>
        <pc:sldMkLst>
          <pc:docMk/>
          <pc:sldMk cId="1331724817" sldId="311"/>
        </pc:sldMkLst>
        <pc:spChg chg="mod">
          <ac:chgData name="Lisa Krause" userId="93f3d715-a965-4776-b7f7-c1afa7d14408" providerId="ADAL" clId="{8789B155-2866-45C3-9A67-40A45DA9CD4C}" dt="2021-11-10T04:46:13.296" v="258" actId="14100"/>
          <ac:spMkLst>
            <pc:docMk/>
            <pc:sldMk cId="1331724817" sldId="311"/>
            <ac:spMk id="2" creationId="{00000000-0000-0000-0000-000000000000}"/>
          </ac:spMkLst>
        </pc:spChg>
        <pc:spChg chg="mod">
          <ac:chgData name="Lisa Krause" userId="93f3d715-a965-4776-b7f7-c1afa7d14408" providerId="ADAL" clId="{8789B155-2866-45C3-9A67-40A45DA9CD4C}" dt="2021-11-10T04:46:20.748" v="260" actId="1076"/>
          <ac:spMkLst>
            <pc:docMk/>
            <pc:sldMk cId="1331724817" sldId="311"/>
            <ac:spMk id="5" creationId="{00000000-0000-0000-0000-000000000000}"/>
          </ac:spMkLst>
        </pc:spChg>
      </pc:sldChg>
      <pc:sldChg chg="modSp mod">
        <pc:chgData name="Lisa Krause" userId="93f3d715-a965-4776-b7f7-c1afa7d14408" providerId="ADAL" clId="{8789B155-2866-45C3-9A67-40A45DA9CD4C}" dt="2021-11-08T14:43:16.011" v="140" actId="14100"/>
        <pc:sldMkLst>
          <pc:docMk/>
          <pc:sldMk cId="602131345" sldId="318"/>
        </pc:sldMkLst>
        <pc:spChg chg="mod">
          <ac:chgData name="Lisa Krause" userId="93f3d715-a965-4776-b7f7-c1afa7d14408" providerId="ADAL" clId="{8789B155-2866-45C3-9A67-40A45DA9CD4C}" dt="2021-11-08T14:43:16.011" v="140" actId="14100"/>
          <ac:spMkLst>
            <pc:docMk/>
            <pc:sldMk cId="602131345" sldId="318"/>
            <ac:spMk id="6" creationId="{935B1045-FE5C-4EDF-9A90-A961A2958329}"/>
          </ac:spMkLst>
        </pc:spChg>
      </pc:sldChg>
      <pc:sldChg chg="modSp mod">
        <pc:chgData name="Lisa Krause" userId="93f3d715-a965-4776-b7f7-c1afa7d14408" providerId="ADAL" clId="{8789B155-2866-45C3-9A67-40A45DA9CD4C}" dt="2021-11-08T14:23:23.602" v="30" actId="20577"/>
        <pc:sldMkLst>
          <pc:docMk/>
          <pc:sldMk cId="1473884001" sldId="325"/>
        </pc:sldMkLst>
        <pc:spChg chg="mod">
          <ac:chgData name="Lisa Krause" userId="93f3d715-a965-4776-b7f7-c1afa7d14408" providerId="ADAL" clId="{8789B155-2866-45C3-9A67-40A45DA9CD4C}" dt="2021-11-08T14:23:23.602" v="30" actId="20577"/>
          <ac:spMkLst>
            <pc:docMk/>
            <pc:sldMk cId="1473884001" sldId="325"/>
            <ac:spMk id="3" creationId="{00000000-0000-0000-0000-000000000000}"/>
          </ac:spMkLst>
        </pc:spChg>
      </pc:sldChg>
      <pc:sldChg chg="addSp delSp modSp mod">
        <pc:chgData name="Lisa Krause" userId="93f3d715-a965-4776-b7f7-c1afa7d14408" providerId="ADAL" clId="{8789B155-2866-45C3-9A67-40A45DA9CD4C}" dt="2021-11-08T14:38:17.624" v="94" actId="1076"/>
        <pc:sldMkLst>
          <pc:docMk/>
          <pc:sldMk cId="1365280558" sldId="331"/>
        </pc:sldMkLst>
        <pc:picChg chg="del">
          <ac:chgData name="Lisa Krause" userId="93f3d715-a965-4776-b7f7-c1afa7d14408" providerId="ADAL" clId="{8789B155-2866-45C3-9A67-40A45DA9CD4C}" dt="2021-11-08T14:27:47.419" v="87" actId="478"/>
          <ac:picMkLst>
            <pc:docMk/>
            <pc:sldMk cId="1365280558" sldId="331"/>
            <ac:picMk id="3" creationId="{C634416B-16BB-4EFF-A7DE-9D76E57CA60A}"/>
          </ac:picMkLst>
        </pc:picChg>
        <pc:picChg chg="del">
          <ac:chgData name="Lisa Krause" userId="93f3d715-a965-4776-b7f7-c1afa7d14408" providerId="ADAL" clId="{8789B155-2866-45C3-9A67-40A45DA9CD4C}" dt="2021-11-08T14:27:46.147" v="86" actId="478"/>
          <ac:picMkLst>
            <pc:docMk/>
            <pc:sldMk cId="1365280558" sldId="331"/>
            <ac:picMk id="4" creationId="{0FBE985E-4094-405F-BC24-41414A3E16FB}"/>
          </ac:picMkLst>
        </pc:picChg>
        <pc:picChg chg="add mod">
          <ac:chgData name="Lisa Krause" userId="93f3d715-a965-4776-b7f7-c1afa7d14408" providerId="ADAL" clId="{8789B155-2866-45C3-9A67-40A45DA9CD4C}" dt="2021-11-08T14:38:17.624" v="94" actId="1076"/>
          <ac:picMkLst>
            <pc:docMk/>
            <pc:sldMk cId="1365280558" sldId="331"/>
            <ac:picMk id="5" creationId="{2E361CAA-5005-4D35-9C68-4CC3ED43F947}"/>
          </ac:picMkLst>
        </pc:picChg>
        <pc:picChg chg="add mod">
          <ac:chgData name="Lisa Krause" userId="93f3d715-a965-4776-b7f7-c1afa7d14408" providerId="ADAL" clId="{8789B155-2866-45C3-9A67-40A45DA9CD4C}" dt="2021-11-08T14:38:11.281" v="93" actId="1076"/>
          <ac:picMkLst>
            <pc:docMk/>
            <pc:sldMk cId="1365280558" sldId="331"/>
            <ac:picMk id="7" creationId="{4A81A2FA-349C-4B72-BF29-E1FE29949734}"/>
          </ac:picMkLst>
        </pc:picChg>
      </pc:sldChg>
      <pc:sldChg chg="modSp mod">
        <pc:chgData name="Lisa Krause" userId="93f3d715-a965-4776-b7f7-c1afa7d14408" providerId="ADAL" clId="{8789B155-2866-45C3-9A67-40A45DA9CD4C}" dt="2021-11-10T04:36:52.521" v="233" actId="20577"/>
        <pc:sldMkLst>
          <pc:docMk/>
          <pc:sldMk cId="3505498414" sldId="332"/>
        </pc:sldMkLst>
        <pc:spChg chg="mod">
          <ac:chgData name="Lisa Krause" userId="93f3d715-a965-4776-b7f7-c1afa7d14408" providerId="ADAL" clId="{8789B155-2866-45C3-9A67-40A45DA9CD4C}" dt="2021-11-10T04:36:52.521" v="233" actId="20577"/>
          <ac:spMkLst>
            <pc:docMk/>
            <pc:sldMk cId="3505498414" sldId="332"/>
            <ac:spMk id="3" creationId="{00000000-0000-0000-0000-000000000000}"/>
          </ac:spMkLst>
        </pc:spChg>
      </pc:sldChg>
      <pc:sldChg chg="addSp delSp modSp add mod">
        <pc:chgData name="Lisa Krause" userId="93f3d715-a965-4776-b7f7-c1afa7d14408" providerId="ADAL" clId="{8789B155-2866-45C3-9A67-40A45DA9CD4C}" dt="2021-11-08T14:50:02.316" v="175" actId="1076"/>
        <pc:sldMkLst>
          <pc:docMk/>
          <pc:sldMk cId="891853402" sldId="333"/>
        </pc:sldMkLst>
        <pc:spChg chg="mod">
          <ac:chgData name="Lisa Krause" userId="93f3d715-a965-4776-b7f7-c1afa7d14408" providerId="ADAL" clId="{8789B155-2866-45C3-9A67-40A45DA9CD4C}" dt="2021-11-08T14:38:55.626" v="103" actId="20577"/>
          <ac:spMkLst>
            <pc:docMk/>
            <pc:sldMk cId="891853402" sldId="333"/>
            <ac:spMk id="3" creationId="{00000000-0000-0000-0000-000000000000}"/>
          </ac:spMkLst>
        </pc:spChg>
        <pc:picChg chg="del">
          <ac:chgData name="Lisa Krause" userId="93f3d715-a965-4776-b7f7-c1afa7d14408" providerId="ADAL" clId="{8789B155-2866-45C3-9A67-40A45DA9CD4C}" dt="2021-11-08T14:38:49.471" v="97" actId="478"/>
          <ac:picMkLst>
            <pc:docMk/>
            <pc:sldMk cId="891853402" sldId="333"/>
            <ac:picMk id="2" creationId="{54A2B589-6A50-4176-84E4-5D2895DC7D31}"/>
          </ac:picMkLst>
        </pc:picChg>
        <pc:picChg chg="add mod">
          <ac:chgData name="Lisa Krause" userId="93f3d715-a965-4776-b7f7-c1afa7d14408" providerId="ADAL" clId="{8789B155-2866-45C3-9A67-40A45DA9CD4C}" dt="2021-11-08T14:39:43.578" v="105" actId="1076"/>
          <ac:picMkLst>
            <pc:docMk/>
            <pc:sldMk cId="891853402" sldId="333"/>
            <ac:picMk id="5" creationId="{1615A5D9-2764-4D70-9121-61AF71322B18}"/>
          </ac:picMkLst>
        </pc:picChg>
        <pc:picChg chg="add mod">
          <ac:chgData name="Lisa Krause" userId="93f3d715-a965-4776-b7f7-c1afa7d14408" providerId="ADAL" clId="{8789B155-2866-45C3-9A67-40A45DA9CD4C}" dt="2021-11-08T14:50:02.316" v="175" actId="1076"/>
          <ac:picMkLst>
            <pc:docMk/>
            <pc:sldMk cId="891853402" sldId="333"/>
            <ac:picMk id="7" creationId="{51FDF4BE-E90E-4F1B-B38A-7FC1109A77E2}"/>
          </ac:picMkLst>
        </pc:picChg>
        <pc:picChg chg="del">
          <ac:chgData name="Lisa Krause" userId="93f3d715-a965-4776-b7f7-c1afa7d14408" providerId="ADAL" clId="{8789B155-2866-45C3-9A67-40A45DA9CD4C}" dt="2021-11-08T14:38:48.372" v="96" actId="478"/>
          <ac:picMkLst>
            <pc:docMk/>
            <pc:sldMk cId="891853402" sldId="333"/>
            <ac:picMk id="11" creationId="{B8A9D844-6BCB-4B02-B94D-48589D6E9A89}"/>
          </ac:picMkLst>
        </pc:picChg>
      </pc:sldChg>
      <pc:sldChg chg="addSp delSp modSp add mod">
        <pc:chgData name="Lisa Krause" userId="93f3d715-a965-4776-b7f7-c1afa7d14408" providerId="ADAL" clId="{8789B155-2866-45C3-9A67-40A45DA9CD4C}" dt="2021-11-08T14:49:28.670" v="171" actId="1076"/>
        <pc:sldMkLst>
          <pc:docMk/>
          <pc:sldMk cId="3869804004" sldId="334"/>
        </pc:sldMkLst>
        <pc:spChg chg="mod">
          <ac:chgData name="Lisa Krause" userId="93f3d715-a965-4776-b7f7-c1afa7d14408" providerId="ADAL" clId="{8789B155-2866-45C3-9A67-40A45DA9CD4C}" dt="2021-11-08T14:41:15.210" v="117" actId="20577"/>
          <ac:spMkLst>
            <pc:docMk/>
            <pc:sldMk cId="3869804004" sldId="334"/>
            <ac:spMk id="2" creationId="{00000000-0000-0000-0000-000000000000}"/>
          </ac:spMkLst>
        </pc:spChg>
        <pc:picChg chg="del">
          <ac:chgData name="Lisa Krause" userId="93f3d715-a965-4776-b7f7-c1afa7d14408" providerId="ADAL" clId="{8789B155-2866-45C3-9A67-40A45DA9CD4C}" dt="2021-11-08T14:40:12.698" v="107" actId="478"/>
          <ac:picMkLst>
            <pc:docMk/>
            <pc:sldMk cId="3869804004" sldId="334"/>
            <ac:picMk id="3" creationId="{B9A8F9D7-703A-4CE5-B800-1A9A2A5039E8}"/>
          </ac:picMkLst>
        </pc:picChg>
        <pc:picChg chg="add mod modCrop">
          <ac:chgData name="Lisa Krause" userId="93f3d715-a965-4776-b7f7-c1afa7d14408" providerId="ADAL" clId="{8789B155-2866-45C3-9A67-40A45DA9CD4C}" dt="2021-11-08T14:41:06.071" v="111" actId="1076"/>
          <ac:picMkLst>
            <pc:docMk/>
            <pc:sldMk cId="3869804004" sldId="334"/>
            <ac:picMk id="5" creationId="{AC475D27-0A5D-4C61-B05B-115A5967F8B2}"/>
          </ac:picMkLst>
        </pc:picChg>
        <pc:picChg chg="add mod">
          <ac:chgData name="Lisa Krause" userId="93f3d715-a965-4776-b7f7-c1afa7d14408" providerId="ADAL" clId="{8789B155-2866-45C3-9A67-40A45DA9CD4C}" dt="2021-11-08T14:49:28.670" v="171" actId="1076"/>
          <ac:picMkLst>
            <pc:docMk/>
            <pc:sldMk cId="3869804004" sldId="334"/>
            <ac:picMk id="7" creationId="{3354D73B-F786-42D7-A4A4-0B67527A7884}"/>
          </ac:picMkLst>
        </pc:picChg>
        <pc:picChg chg="del">
          <ac:chgData name="Lisa Krause" userId="93f3d715-a965-4776-b7f7-c1afa7d14408" providerId="ADAL" clId="{8789B155-2866-45C3-9A67-40A45DA9CD4C}" dt="2021-11-08T14:41:19.037" v="118" actId="478"/>
          <ac:picMkLst>
            <pc:docMk/>
            <pc:sldMk cId="3869804004" sldId="334"/>
            <ac:picMk id="11" creationId="{D4587C7F-5A41-42F0-BD67-EA4AC931FD5D}"/>
          </ac:picMkLst>
        </pc:picChg>
      </pc:sldChg>
      <pc:sldChg chg="addSp delSp modSp add mod">
        <pc:chgData name="Lisa Krause" userId="93f3d715-a965-4776-b7f7-c1afa7d14408" providerId="ADAL" clId="{8789B155-2866-45C3-9A67-40A45DA9CD4C}" dt="2021-11-08T14:48:42.687" v="169" actId="1076"/>
        <pc:sldMkLst>
          <pc:docMk/>
          <pc:sldMk cId="1777640365" sldId="335"/>
        </pc:sldMkLst>
        <pc:spChg chg="mod ord">
          <ac:chgData name="Lisa Krause" userId="93f3d715-a965-4776-b7f7-c1afa7d14408" providerId="ADAL" clId="{8789B155-2866-45C3-9A67-40A45DA9CD4C}" dt="2021-11-08T14:48:42.687" v="169" actId="1076"/>
          <ac:spMkLst>
            <pc:docMk/>
            <pc:sldMk cId="1777640365" sldId="335"/>
            <ac:spMk id="11" creationId="{00D75437-7E81-D242-9D6A-B3A8A7CB07BC}"/>
          </ac:spMkLst>
        </pc:spChg>
        <pc:picChg chg="del">
          <ac:chgData name="Lisa Krause" userId="93f3d715-a965-4776-b7f7-c1afa7d14408" providerId="ADAL" clId="{8789B155-2866-45C3-9A67-40A45DA9CD4C}" dt="2021-11-08T14:41:51.401" v="126" actId="478"/>
          <ac:picMkLst>
            <pc:docMk/>
            <pc:sldMk cId="1777640365" sldId="335"/>
            <ac:picMk id="2" creationId="{85BE46D5-0397-49D9-8D42-DAA5178819D0}"/>
          </ac:picMkLst>
        </pc:picChg>
        <pc:picChg chg="add mod">
          <ac:chgData name="Lisa Krause" userId="93f3d715-a965-4776-b7f7-c1afa7d14408" providerId="ADAL" clId="{8789B155-2866-45C3-9A67-40A45DA9CD4C}" dt="2021-11-08T14:42:17.444" v="128" actId="1076"/>
          <ac:picMkLst>
            <pc:docMk/>
            <pc:sldMk cId="1777640365" sldId="335"/>
            <ac:picMk id="4" creationId="{A8BCD94E-DB73-45DB-847A-92A3914FB931}"/>
          </ac:picMkLst>
        </pc:picChg>
        <pc:picChg chg="add del mod">
          <ac:chgData name="Lisa Krause" userId="93f3d715-a965-4776-b7f7-c1afa7d14408" providerId="ADAL" clId="{8789B155-2866-45C3-9A67-40A45DA9CD4C}" dt="2021-11-08T14:47:50.311" v="164" actId="478"/>
          <ac:picMkLst>
            <pc:docMk/>
            <pc:sldMk cId="1777640365" sldId="335"/>
            <ac:picMk id="6" creationId="{A1438C3F-9E47-4833-8018-22397B07AB14}"/>
          </ac:picMkLst>
        </pc:picChg>
        <pc:picChg chg="add mod">
          <ac:chgData name="Lisa Krause" userId="93f3d715-a965-4776-b7f7-c1afa7d14408" providerId="ADAL" clId="{8789B155-2866-45C3-9A67-40A45DA9CD4C}" dt="2021-11-08T14:48:21.514" v="166" actId="1076"/>
          <ac:picMkLst>
            <pc:docMk/>
            <pc:sldMk cId="1777640365" sldId="335"/>
            <ac:picMk id="8" creationId="{E0D9FBA7-15BB-4BE3-B3BA-1C5B2A1F2480}"/>
          </ac:picMkLst>
        </pc:picChg>
        <pc:picChg chg="del">
          <ac:chgData name="Lisa Krause" userId="93f3d715-a965-4776-b7f7-c1afa7d14408" providerId="ADAL" clId="{8789B155-2866-45C3-9A67-40A45DA9CD4C}" dt="2021-11-08T14:42:19.814" v="129" actId="478"/>
          <ac:picMkLst>
            <pc:docMk/>
            <pc:sldMk cId="1777640365" sldId="335"/>
            <ac:picMk id="9" creationId="{E96D7AF3-1CAB-4AF1-9D70-D40833E76A68}"/>
          </ac:picMkLst>
        </pc:picChg>
      </pc:sldChg>
      <pc:sldChg chg="addSp delSp modSp add mod">
        <pc:chgData name="Lisa Krause" userId="93f3d715-a965-4776-b7f7-c1afa7d14408" providerId="ADAL" clId="{8789B155-2866-45C3-9A67-40A45DA9CD4C}" dt="2021-11-10T04:45:02.644" v="248" actId="14100"/>
        <pc:sldMkLst>
          <pc:docMk/>
          <pc:sldMk cId="1618975325" sldId="336"/>
        </pc:sldMkLst>
        <pc:spChg chg="del">
          <ac:chgData name="Lisa Krause" userId="93f3d715-a965-4776-b7f7-c1afa7d14408" providerId="ADAL" clId="{8789B155-2866-45C3-9A67-40A45DA9CD4C}" dt="2021-11-08T14:43:45.091" v="150" actId="478"/>
          <ac:spMkLst>
            <pc:docMk/>
            <pc:sldMk cId="1618975325" sldId="336"/>
            <ac:spMk id="4" creationId="{A02465C3-2CF6-4369-83D8-621C2442677A}"/>
          </ac:spMkLst>
        </pc:spChg>
        <pc:spChg chg="mod">
          <ac:chgData name="Lisa Krause" userId="93f3d715-a965-4776-b7f7-c1afa7d14408" providerId="ADAL" clId="{8789B155-2866-45C3-9A67-40A45DA9CD4C}" dt="2021-11-08T14:43:35.691" v="148" actId="20577"/>
          <ac:spMkLst>
            <pc:docMk/>
            <pc:sldMk cId="1618975325" sldId="336"/>
            <ac:spMk id="6" creationId="{935B1045-FE5C-4EDF-9A90-A961A2958329}"/>
          </ac:spMkLst>
        </pc:spChg>
        <pc:picChg chg="del">
          <ac:chgData name="Lisa Krause" userId="93f3d715-a965-4776-b7f7-c1afa7d14408" providerId="ADAL" clId="{8789B155-2866-45C3-9A67-40A45DA9CD4C}" dt="2021-11-08T14:43:30.791" v="142" actId="478"/>
          <ac:picMkLst>
            <pc:docMk/>
            <pc:sldMk cId="1618975325" sldId="336"/>
            <ac:picMk id="2" creationId="{BE9C189A-F2CF-4D4E-A1E1-F242482B921F}"/>
          </ac:picMkLst>
        </pc:picChg>
        <pc:picChg chg="add mod">
          <ac:chgData name="Lisa Krause" userId="93f3d715-a965-4776-b7f7-c1afa7d14408" providerId="ADAL" clId="{8789B155-2866-45C3-9A67-40A45DA9CD4C}" dt="2021-11-10T04:45:02.644" v="248" actId="14100"/>
          <ac:picMkLst>
            <pc:docMk/>
            <pc:sldMk cId="1618975325" sldId="336"/>
            <ac:picMk id="3" creationId="{D1B23472-5226-47F3-913A-59124673789D}"/>
          </ac:picMkLst>
        </pc:picChg>
        <pc:picChg chg="del">
          <ac:chgData name="Lisa Krause" userId="93f3d715-a965-4776-b7f7-c1afa7d14408" providerId="ADAL" clId="{8789B155-2866-45C3-9A67-40A45DA9CD4C}" dt="2021-11-08T14:43:41.618" v="149" actId="478"/>
          <ac:picMkLst>
            <pc:docMk/>
            <pc:sldMk cId="1618975325" sldId="336"/>
            <ac:picMk id="3" creationId="{DC1D12A6-32C2-4803-BF29-961DF7ACA0E5}"/>
          </ac:picMkLst>
        </pc:picChg>
        <pc:picChg chg="add mod ord modCrop">
          <ac:chgData name="Lisa Krause" userId="93f3d715-a965-4776-b7f7-c1afa7d14408" providerId="ADAL" clId="{8789B155-2866-45C3-9A67-40A45DA9CD4C}" dt="2021-11-10T04:42:30.108" v="242" actId="1076"/>
          <ac:picMkLst>
            <pc:docMk/>
            <pc:sldMk cId="1618975325" sldId="336"/>
            <ac:picMk id="7" creationId="{828DD5CB-ACF0-46AC-A35C-3E4829FDDCC3}"/>
          </ac:picMkLst>
        </pc:picChg>
        <pc:picChg chg="add mod modCrop">
          <ac:chgData name="Lisa Krause" userId="93f3d715-a965-4776-b7f7-c1afa7d14408" providerId="ADAL" clId="{8789B155-2866-45C3-9A67-40A45DA9CD4C}" dt="2021-11-10T04:42:37.208" v="243" actId="1076"/>
          <ac:picMkLst>
            <pc:docMk/>
            <pc:sldMk cId="1618975325" sldId="336"/>
            <ac:picMk id="9" creationId="{6EDDD085-6AD8-4B8B-BD8F-B6DC06F29D6E}"/>
          </ac:picMkLst>
        </pc:picChg>
      </pc:sldChg>
      <pc:sldMasterChg chg="modSp mod modSldLayout">
        <pc:chgData name="Lisa Krause" userId="93f3d715-a965-4776-b7f7-c1afa7d14408" providerId="ADAL" clId="{8789B155-2866-45C3-9A67-40A45DA9CD4C}" dt="2021-11-08T14:21:54.524" v="3" actId="20577"/>
        <pc:sldMasterMkLst>
          <pc:docMk/>
          <pc:sldMasterMk cId="1173366282" sldId="2147483660"/>
        </pc:sldMasterMkLst>
        <pc:spChg chg="mod">
          <ac:chgData name="Lisa Krause" userId="93f3d715-a965-4776-b7f7-c1afa7d14408" providerId="ADAL" clId="{8789B155-2866-45C3-9A67-40A45DA9CD4C}" dt="2021-11-08T14:21:54.524" v="3" actId="20577"/>
          <ac:spMkLst>
            <pc:docMk/>
            <pc:sldMasterMk cId="1173366282" sldId="2147483660"/>
            <ac:spMk id="13" creationId="{00000000-0000-0000-0000-000000000000}"/>
          </ac:spMkLst>
        </pc:spChg>
        <pc:sldLayoutChg chg="modSp mod">
          <pc:chgData name="Lisa Krause" userId="93f3d715-a965-4776-b7f7-c1afa7d14408" providerId="ADAL" clId="{8789B155-2866-45C3-9A67-40A45DA9CD4C}" dt="2021-11-08T14:21:46.165" v="1" actId="20577"/>
          <pc:sldLayoutMkLst>
            <pc:docMk/>
            <pc:sldMasterMk cId="1173366282" sldId="2147483660"/>
            <pc:sldLayoutMk cId="3876826954" sldId="2147483661"/>
          </pc:sldLayoutMkLst>
          <pc:spChg chg="mod">
            <ac:chgData name="Lisa Krause" userId="93f3d715-a965-4776-b7f7-c1afa7d14408" providerId="ADAL" clId="{8789B155-2866-45C3-9A67-40A45DA9CD4C}" dt="2021-11-08T14:21:46.165" v="1" actId="20577"/>
            <ac:spMkLst>
              <pc:docMk/>
              <pc:sldMasterMk cId="1173366282" sldId="2147483660"/>
              <pc:sldLayoutMk cId="3876826954" sldId="2147483661"/>
              <ac:spMk id="10" creationId="{00000000-0000-0000-0000-000000000000}"/>
            </ac:spMkLst>
          </pc:spChg>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sz="quarter" idx="1"/>
          </p:nvPr>
        </p:nvSpPr>
        <p:spPr>
          <a:xfrm>
            <a:off x="3978132" y="0"/>
            <a:ext cx="3043343" cy="467072"/>
          </a:xfrm>
          <a:prstGeom prst="rect">
            <a:avLst/>
          </a:prstGeom>
        </p:spPr>
        <p:txBody>
          <a:bodyPr vert="horz" lIns="93324" tIns="46662" rIns="93324" bIns="46662" rtlCol="0"/>
          <a:lstStyle>
            <a:lvl1pPr algn="r">
              <a:defRPr sz="1200"/>
            </a:lvl1pPr>
          </a:lstStyle>
          <a:p>
            <a:fld id="{ED1353F5-6A43-40DB-9596-38C46502E0E1}" type="datetimeFigureOut">
              <a:rPr lang="en-US" smtClean="0"/>
              <a:t>11/9/2021</a:t>
            </a:fld>
            <a:endParaRPr lang="en-US"/>
          </a:p>
        </p:txBody>
      </p:sp>
      <p:sp>
        <p:nvSpPr>
          <p:cNvPr id="4" name="Footer Placeholder 3"/>
          <p:cNvSpPr>
            <a:spLocks noGrp="1"/>
          </p:cNvSpPr>
          <p:nvPr>
            <p:ph type="ftr" sz="quarter" idx="2"/>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Tree>
    <p:extLst>
      <p:ext uri="{BB962C8B-B14F-4D97-AF65-F5344CB8AC3E}">
        <p14:creationId xmlns:p14="http://schemas.microsoft.com/office/powerpoint/2010/main" val="198409944"/>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81395" units="1/cm"/>
          <inkml:channelProperty channel="Y" name="resolution" value="55.6701" units="1/cm"/>
          <inkml:channelProperty channel="T" name="resolution" value="1" units="1/dev"/>
        </inkml:channelProperties>
      </inkml:inkSource>
      <inkml:timestamp xml:id="ts0" timeString="2021-05-05T21:16:03.105"/>
    </inkml:context>
    <inkml:brush xml:id="br0">
      <inkml:brushProperty name="width" value="0.05292" units="cm"/>
      <inkml:brushProperty name="height" value="0.05292" units="cm"/>
      <inkml:brushProperty name="color" value="#FF0000"/>
    </inkml:brush>
    <inkml:brush xml:id="br1">
      <inkml:brushProperty name="width" value="0.05292" units="cm"/>
      <inkml:brushProperty name="height" value="0.05292" units="cm"/>
      <inkml:brushProperty name="color" value="#FFFFFF"/>
    </inkml:brush>
  </inkml:definitions>
  <inkml:trace contextRef="#ctx0" brushRef="#br0">7035 15580 0</inkml:trace>
  <inkml:trace contextRef="#ctx0" brushRef="#br1" timeOffset="3494">6941 16642 0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AF5D39D9-A4C1-4AD1-BAF1-29CF785EDF99}" type="datetimeFigureOut">
              <a:rPr lang="en-US" smtClean="0"/>
              <a:t>11/9/2021</a:t>
            </a:fld>
            <a:endParaRPr lang="en-US"/>
          </a:p>
        </p:txBody>
      </p:sp>
      <p:sp>
        <p:nvSpPr>
          <p:cNvPr id="4" name="Slide Image Placeholder 3"/>
          <p:cNvSpPr>
            <a:spLocks noGrp="1" noRot="1" noChangeAspect="1"/>
          </p:cNvSpPr>
          <p:nvPr>
            <p:ph type="sldImg" idx="2"/>
          </p:nvPr>
        </p:nvSpPr>
        <p:spPr>
          <a:xfrm>
            <a:off x="1417638" y="1163638"/>
            <a:ext cx="4187825" cy="3141662"/>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45553B1C-9F3F-43FF-ABF7-E4A5C87A8439}" type="slidenum">
              <a:rPr lang="en-US" smtClean="0"/>
              <a:t>‹#›</a:t>
            </a:fld>
            <a:endParaRPr lang="en-US"/>
          </a:p>
        </p:txBody>
      </p:sp>
    </p:spTree>
    <p:extLst>
      <p:ext uri="{BB962C8B-B14F-4D97-AF65-F5344CB8AC3E}">
        <p14:creationId xmlns:p14="http://schemas.microsoft.com/office/powerpoint/2010/main" val="25061672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553B1C-9F3F-43FF-ABF7-E4A5C87A8439}" type="slidenum">
              <a:rPr lang="en-US" smtClean="0"/>
              <a:t>1</a:t>
            </a:fld>
            <a:endParaRPr lang="en-US"/>
          </a:p>
        </p:txBody>
      </p:sp>
    </p:spTree>
    <p:extLst>
      <p:ext uri="{BB962C8B-B14F-4D97-AF65-F5344CB8AC3E}">
        <p14:creationId xmlns:p14="http://schemas.microsoft.com/office/powerpoint/2010/main" val="40157936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5553B1C-9F3F-43FF-ABF7-E4A5C87A8439}" type="slidenum">
              <a:rPr lang="en-US" smtClean="0"/>
              <a:t>10</a:t>
            </a:fld>
            <a:endParaRPr lang="en-US"/>
          </a:p>
        </p:txBody>
      </p:sp>
    </p:spTree>
    <p:extLst>
      <p:ext uri="{BB962C8B-B14F-4D97-AF65-F5344CB8AC3E}">
        <p14:creationId xmlns:p14="http://schemas.microsoft.com/office/powerpoint/2010/main" val="21217366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5553B1C-9F3F-43FF-ABF7-E4A5C87A8439}" type="slidenum">
              <a:rPr lang="en-US" smtClean="0"/>
              <a:t>11</a:t>
            </a:fld>
            <a:endParaRPr lang="en-US"/>
          </a:p>
        </p:txBody>
      </p:sp>
    </p:spTree>
    <p:extLst>
      <p:ext uri="{BB962C8B-B14F-4D97-AF65-F5344CB8AC3E}">
        <p14:creationId xmlns:p14="http://schemas.microsoft.com/office/powerpoint/2010/main" val="10826701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553B1C-9F3F-43FF-ABF7-E4A5C87A8439}" type="slidenum">
              <a:rPr lang="en-US" smtClean="0"/>
              <a:t>12</a:t>
            </a:fld>
            <a:endParaRPr lang="en-US"/>
          </a:p>
        </p:txBody>
      </p:sp>
    </p:spTree>
    <p:extLst>
      <p:ext uri="{BB962C8B-B14F-4D97-AF65-F5344CB8AC3E}">
        <p14:creationId xmlns:p14="http://schemas.microsoft.com/office/powerpoint/2010/main" val="14548982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553B1C-9F3F-43FF-ABF7-E4A5C87A8439}" type="slidenum">
              <a:rPr lang="en-US" smtClean="0"/>
              <a:t>13</a:t>
            </a:fld>
            <a:endParaRPr lang="en-US"/>
          </a:p>
        </p:txBody>
      </p:sp>
    </p:spTree>
    <p:extLst>
      <p:ext uri="{BB962C8B-B14F-4D97-AF65-F5344CB8AC3E}">
        <p14:creationId xmlns:p14="http://schemas.microsoft.com/office/powerpoint/2010/main" val="33572867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553B1C-9F3F-43FF-ABF7-E4A5C87A8439}" type="slidenum">
              <a:rPr lang="en-US" smtClean="0"/>
              <a:t>14</a:t>
            </a:fld>
            <a:endParaRPr lang="en-US"/>
          </a:p>
        </p:txBody>
      </p:sp>
    </p:spTree>
    <p:extLst>
      <p:ext uri="{BB962C8B-B14F-4D97-AF65-F5344CB8AC3E}">
        <p14:creationId xmlns:p14="http://schemas.microsoft.com/office/powerpoint/2010/main" val="16155243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553B1C-9F3F-43FF-ABF7-E4A5C87A8439}" type="slidenum">
              <a:rPr lang="en-US" smtClean="0"/>
              <a:t>15</a:t>
            </a:fld>
            <a:endParaRPr lang="en-US"/>
          </a:p>
        </p:txBody>
      </p:sp>
    </p:spTree>
    <p:extLst>
      <p:ext uri="{BB962C8B-B14F-4D97-AF65-F5344CB8AC3E}">
        <p14:creationId xmlns:p14="http://schemas.microsoft.com/office/powerpoint/2010/main" val="22593116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553B1C-9F3F-43FF-ABF7-E4A5C87A8439}" type="slidenum">
              <a:rPr lang="en-US" smtClean="0"/>
              <a:t>16</a:t>
            </a:fld>
            <a:endParaRPr lang="en-US"/>
          </a:p>
        </p:txBody>
      </p:sp>
    </p:spTree>
    <p:extLst>
      <p:ext uri="{BB962C8B-B14F-4D97-AF65-F5344CB8AC3E}">
        <p14:creationId xmlns:p14="http://schemas.microsoft.com/office/powerpoint/2010/main" val="39766927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553B1C-9F3F-43FF-ABF7-E4A5C87A8439}" type="slidenum">
              <a:rPr lang="en-US" smtClean="0"/>
              <a:t>17</a:t>
            </a:fld>
            <a:endParaRPr lang="en-US"/>
          </a:p>
        </p:txBody>
      </p:sp>
    </p:spTree>
    <p:extLst>
      <p:ext uri="{BB962C8B-B14F-4D97-AF65-F5344CB8AC3E}">
        <p14:creationId xmlns:p14="http://schemas.microsoft.com/office/powerpoint/2010/main" val="26678513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553B1C-9F3F-43FF-ABF7-E4A5C87A8439}" type="slidenum">
              <a:rPr lang="en-US" smtClean="0"/>
              <a:t>18</a:t>
            </a:fld>
            <a:endParaRPr lang="en-US"/>
          </a:p>
        </p:txBody>
      </p:sp>
    </p:spTree>
    <p:extLst>
      <p:ext uri="{BB962C8B-B14F-4D97-AF65-F5344CB8AC3E}">
        <p14:creationId xmlns:p14="http://schemas.microsoft.com/office/powerpoint/2010/main" val="3445410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553B1C-9F3F-43FF-ABF7-E4A5C87A8439}" type="slidenum">
              <a:rPr lang="en-US" smtClean="0"/>
              <a:t>19</a:t>
            </a:fld>
            <a:endParaRPr lang="en-US"/>
          </a:p>
        </p:txBody>
      </p:sp>
    </p:spTree>
    <p:extLst>
      <p:ext uri="{BB962C8B-B14F-4D97-AF65-F5344CB8AC3E}">
        <p14:creationId xmlns:p14="http://schemas.microsoft.com/office/powerpoint/2010/main" val="8420716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553B1C-9F3F-43FF-ABF7-E4A5C87A8439}" type="slidenum">
              <a:rPr lang="en-US" smtClean="0"/>
              <a:t>2</a:t>
            </a:fld>
            <a:endParaRPr lang="en-US"/>
          </a:p>
        </p:txBody>
      </p:sp>
    </p:spTree>
    <p:extLst>
      <p:ext uri="{BB962C8B-B14F-4D97-AF65-F5344CB8AC3E}">
        <p14:creationId xmlns:p14="http://schemas.microsoft.com/office/powerpoint/2010/main" val="3731959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553B1C-9F3F-43FF-ABF7-E4A5C87A8439}" type="slidenum">
              <a:rPr lang="en-US" smtClean="0"/>
              <a:t>20</a:t>
            </a:fld>
            <a:endParaRPr lang="en-US"/>
          </a:p>
        </p:txBody>
      </p:sp>
    </p:spTree>
    <p:extLst>
      <p:ext uri="{BB962C8B-B14F-4D97-AF65-F5344CB8AC3E}">
        <p14:creationId xmlns:p14="http://schemas.microsoft.com/office/powerpoint/2010/main" val="3686072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553B1C-9F3F-43FF-ABF7-E4A5C87A8439}" type="slidenum">
              <a:rPr lang="en-US" smtClean="0"/>
              <a:t>21</a:t>
            </a:fld>
            <a:endParaRPr lang="en-US"/>
          </a:p>
        </p:txBody>
      </p:sp>
    </p:spTree>
    <p:extLst>
      <p:ext uri="{BB962C8B-B14F-4D97-AF65-F5344CB8AC3E}">
        <p14:creationId xmlns:p14="http://schemas.microsoft.com/office/powerpoint/2010/main" val="31653750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553B1C-9F3F-43FF-ABF7-E4A5C87A8439}" type="slidenum">
              <a:rPr lang="en-US" smtClean="0"/>
              <a:t>22</a:t>
            </a:fld>
            <a:endParaRPr lang="en-US"/>
          </a:p>
        </p:txBody>
      </p:sp>
    </p:spTree>
    <p:extLst>
      <p:ext uri="{BB962C8B-B14F-4D97-AF65-F5344CB8AC3E}">
        <p14:creationId xmlns:p14="http://schemas.microsoft.com/office/powerpoint/2010/main" val="21689897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553B1C-9F3F-43FF-ABF7-E4A5C87A8439}" type="slidenum">
              <a:rPr lang="en-US" smtClean="0"/>
              <a:t>23</a:t>
            </a:fld>
            <a:endParaRPr lang="en-US"/>
          </a:p>
        </p:txBody>
      </p:sp>
    </p:spTree>
    <p:extLst>
      <p:ext uri="{BB962C8B-B14F-4D97-AF65-F5344CB8AC3E}">
        <p14:creationId xmlns:p14="http://schemas.microsoft.com/office/powerpoint/2010/main" val="10664973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553B1C-9F3F-43FF-ABF7-E4A5C87A8439}" type="slidenum">
              <a:rPr lang="en-US" smtClean="0"/>
              <a:t>24</a:t>
            </a:fld>
            <a:endParaRPr lang="en-US"/>
          </a:p>
        </p:txBody>
      </p:sp>
    </p:spTree>
    <p:extLst>
      <p:ext uri="{BB962C8B-B14F-4D97-AF65-F5344CB8AC3E}">
        <p14:creationId xmlns:p14="http://schemas.microsoft.com/office/powerpoint/2010/main" val="1539066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553B1C-9F3F-43FF-ABF7-E4A5C87A8439}" type="slidenum">
              <a:rPr lang="en-US" smtClean="0"/>
              <a:t>3</a:t>
            </a:fld>
            <a:endParaRPr lang="en-US"/>
          </a:p>
        </p:txBody>
      </p:sp>
    </p:spTree>
    <p:extLst>
      <p:ext uri="{BB962C8B-B14F-4D97-AF65-F5344CB8AC3E}">
        <p14:creationId xmlns:p14="http://schemas.microsoft.com/office/powerpoint/2010/main" val="37351583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553B1C-9F3F-43FF-ABF7-E4A5C87A8439}" type="slidenum">
              <a:rPr lang="en-US" smtClean="0"/>
              <a:t>4</a:t>
            </a:fld>
            <a:endParaRPr lang="en-US"/>
          </a:p>
        </p:txBody>
      </p:sp>
    </p:spTree>
    <p:extLst>
      <p:ext uri="{BB962C8B-B14F-4D97-AF65-F5344CB8AC3E}">
        <p14:creationId xmlns:p14="http://schemas.microsoft.com/office/powerpoint/2010/main" val="34885291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553B1C-9F3F-43FF-ABF7-E4A5C87A8439}" type="slidenum">
              <a:rPr lang="en-US" smtClean="0"/>
              <a:t>5</a:t>
            </a:fld>
            <a:endParaRPr lang="en-US"/>
          </a:p>
        </p:txBody>
      </p:sp>
    </p:spTree>
    <p:extLst>
      <p:ext uri="{BB962C8B-B14F-4D97-AF65-F5344CB8AC3E}">
        <p14:creationId xmlns:p14="http://schemas.microsoft.com/office/powerpoint/2010/main" val="30687552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553B1C-9F3F-43FF-ABF7-E4A5C87A8439}" type="slidenum">
              <a:rPr lang="en-US" smtClean="0"/>
              <a:t>6</a:t>
            </a:fld>
            <a:endParaRPr lang="en-US"/>
          </a:p>
        </p:txBody>
      </p:sp>
    </p:spTree>
    <p:extLst>
      <p:ext uri="{BB962C8B-B14F-4D97-AF65-F5344CB8AC3E}">
        <p14:creationId xmlns:p14="http://schemas.microsoft.com/office/powerpoint/2010/main" val="27471299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553B1C-9F3F-43FF-ABF7-E4A5C87A8439}" type="slidenum">
              <a:rPr lang="en-US" smtClean="0"/>
              <a:t>7</a:t>
            </a:fld>
            <a:endParaRPr lang="en-US"/>
          </a:p>
        </p:txBody>
      </p:sp>
    </p:spTree>
    <p:extLst>
      <p:ext uri="{BB962C8B-B14F-4D97-AF65-F5344CB8AC3E}">
        <p14:creationId xmlns:p14="http://schemas.microsoft.com/office/powerpoint/2010/main" val="7577515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553B1C-9F3F-43FF-ABF7-E4A5C87A8439}" type="slidenum">
              <a:rPr lang="en-US" smtClean="0"/>
              <a:t>8</a:t>
            </a:fld>
            <a:endParaRPr lang="en-US"/>
          </a:p>
        </p:txBody>
      </p:sp>
    </p:spTree>
    <p:extLst>
      <p:ext uri="{BB962C8B-B14F-4D97-AF65-F5344CB8AC3E}">
        <p14:creationId xmlns:p14="http://schemas.microsoft.com/office/powerpoint/2010/main" val="39286481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553B1C-9F3F-43FF-ABF7-E4A5C87A8439}" type="slidenum">
              <a:rPr lang="en-US" smtClean="0"/>
              <a:t>9</a:t>
            </a:fld>
            <a:endParaRPr lang="en-US"/>
          </a:p>
        </p:txBody>
      </p:sp>
    </p:spTree>
    <p:extLst>
      <p:ext uri="{BB962C8B-B14F-4D97-AF65-F5344CB8AC3E}">
        <p14:creationId xmlns:p14="http://schemas.microsoft.com/office/powerpoint/2010/main" val="99383585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15899" y="3328511"/>
            <a:ext cx="3112199" cy="3143956"/>
          </a:xfrm>
          <a:prstGeom prst="rect">
            <a:avLst/>
          </a:prstGeom>
        </p:spPr>
      </p:pic>
      <p:cxnSp>
        <p:nvCxnSpPr>
          <p:cNvPr id="9" name="Straight Connector 8"/>
          <p:cNvCxnSpPr/>
          <p:nvPr userDrawn="1"/>
        </p:nvCxnSpPr>
        <p:spPr>
          <a:xfrm>
            <a:off x="731520" y="3611880"/>
            <a:ext cx="7772400" cy="1587"/>
          </a:xfrm>
          <a:prstGeom prst="line">
            <a:avLst/>
          </a:prstGeom>
          <a:ln w="19050">
            <a:solidFill>
              <a:srgbClr val="D2533C"/>
            </a:solidFill>
          </a:ln>
        </p:spPr>
        <p:style>
          <a:lnRef idx="1">
            <a:schemeClr val="accent1"/>
          </a:lnRef>
          <a:fillRef idx="0">
            <a:schemeClr val="accent1"/>
          </a:fillRef>
          <a:effectRef idx="0">
            <a:schemeClr val="accent1"/>
          </a:effectRef>
          <a:fontRef idx="minor">
            <a:schemeClr val="tx1"/>
          </a:fontRef>
        </p:style>
      </p:cxnSp>
      <p:sp>
        <p:nvSpPr>
          <p:cNvPr id="10" name="Subtitle 2"/>
          <p:cNvSpPr txBox="1">
            <a:spLocks/>
          </p:cNvSpPr>
          <p:nvPr userDrawn="1"/>
        </p:nvSpPr>
        <p:spPr>
          <a:xfrm>
            <a:off x="685798" y="2292577"/>
            <a:ext cx="7772400" cy="406715"/>
          </a:xfrm>
          <a:prstGeom prst="rect">
            <a:avLst/>
          </a:prstGeom>
        </p:spPr>
        <p:txBody>
          <a:bodyPr vert="horz" lIns="91440" tIns="45720" rIns="91440" bIns="45720" rtlCol="0" anchor="b" anchorCtr="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7576E"/>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r>
              <a:rPr lang="en-US" sz="1800" b="1" baseline="0" dirty="0">
                <a:solidFill>
                  <a:srgbClr val="57576E"/>
                </a:solidFill>
                <a:latin typeface="+mj-lt"/>
              </a:rPr>
              <a:t>November 15, 2021</a:t>
            </a:r>
            <a:endParaRPr lang="en-US" sz="1800" b="1" dirty="0">
              <a:solidFill>
                <a:srgbClr val="57576E"/>
              </a:solidFill>
              <a:latin typeface="+mj-lt"/>
            </a:endParaRPr>
          </a:p>
        </p:txBody>
      </p:sp>
      <p:sp>
        <p:nvSpPr>
          <p:cNvPr id="11" name="TextBox 10"/>
          <p:cNvSpPr txBox="1"/>
          <p:nvPr userDrawn="1"/>
        </p:nvSpPr>
        <p:spPr>
          <a:xfrm>
            <a:off x="731520" y="866274"/>
            <a:ext cx="7863840" cy="769441"/>
          </a:xfrm>
          <a:prstGeom prst="rect">
            <a:avLst/>
          </a:prstGeom>
          <a:noFill/>
        </p:spPr>
        <p:txBody>
          <a:bodyPr wrap="square" rtlCol="0">
            <a:spAutoFit/>
          </a:bodyPr>
          <a:lstStyle/>
          <a:p>
            <a:pPr algn="ctr"/>
            <a:r>
              <a:rPr lang="en-US" sz="4400" b="1" baseline="0" dirty="0">
                <a:solidFill>
                  <a:srgbClr val="D2533C"/>
                </a:solidFill>
                <a:latin typeface="Calibri" panose="020F0502020204030204" pitchFamily="34" charset="0"/>
                <a:cs typeface="Calibri" panose="020F0502020204030204" pitchFamily="34" charset="0"/>
              </a:rPr>
              <a:t>1502 Indiana Avenue</a:t>
            </a:r>
            <a:endParaRPr lang="en-US" sz="4400" b="1" dirty="0">
              <a:solidFill>
                <a:srgbClr val="D2533C"/>
              </a:solidFill>
              <a:latin typeface="Calibri" panose="020F0502020204030204" pitchFamily="34" charset="0"/>
              <a:cs typeface="Calibri" panose="020F0502020204030204" pitchFamily="34" charset="0"/>
            </a:endParaRPr>
          </a:p>
        </p:txBody>
      </p:sp>
      <p:sp>
        <p:nvSpPr>
          <p:cNvPr id="12" name="TextBox 11"/>
          <p:cNvSpPr txBox="1"/>
          <p:nvPr userDrawn="1"/>
        </p:nvSpPr>
        <p:spPr>
          <a:xfrm>
            <a:off x="688206" y="1645557"/>
            <a:ext cx="7772400" cy="707886"/>
          </a:xfrm>
          <a:prstGeom prst="rect">
            <a:avLst/>
          </a:prstGeom>
          <a:noFill/>
        </p:spPr>
        <p:txBody>
          <a:bodyPr wrap="square" rtlCol="0">
            <a:spAutoFit/>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4000" b="0" dirty="0">
                <a:solidFill>
                  <a:srgbClr val="97B5C9"/>
                </a:solidFill>
                <a:latin typeface="Calibri" panose="020F0502020204030204" pitchFamily="34" charset="0"/>
                <a:cs typeface="Calibri" panose="020F0502020204030204" pitchFamily="34" charset="0"/>
              </a:rPr>
              <a:t>Project</a:t>
            </a:r>
            <a:r>
              <a:rPr lang="en-US" sz="4000" b="0" baseline="0" dirty="0">
                <a:solidFill>
                  <a:srgbClr val="97B5C9"/>
                </a:solidFill>
                <a:latin typeface="Calibri" panose="020F0502020204030204" pitchFamily="34" charset="0"/>
                <a:cs typeface="Calibri" panose="020F0502020204030204" pitchFamily="34" charset="0"/>
              </a:rPr>
              <a:t> No. 2319-HDP/DRX/TRP/VAR </a:t>
            </a:r>
            <a:endParaRPr lang="en-US" sz="4000" b="0" dirty="0">
              <a:solidFill>
                <a:srgbClr val="97B5C9"/>
              </a:solidFill>
              <a:latin typeface="Calibri" panose="020F0502020204030204" pitchFamily="34" charset="0"/>
              <a:cs typeface="Calibri" panose="020F0502020204030204" pitchFamily="34" charset="0"/>
            </a:endParaRPr>
          </a:p>
        </p:txBody>
      </p:sp>
      <p:sp>
        <p:nvSpPr>
          <p:cNvPr id="14" name="TextBox 13"/>
          <p:cNvSpPr txBox="1"/>
          <p:nvPr userDrawn="1"/>
        </p:nvSpPr>
        <p:spPr>
          <a:xfrm>
            <a:off x="731520" y="3693478"/>
            <a:ext cx="7729086" cy="461665"/>
          </a:xfrm>
          <a:prstGeom prst="rect">
            <a:avLst/>
          </a:prstGeom>
          <a:noFill/>
        </p:spPr>
        <p:txBody>
          <a:bodyPr wrap="square" rtlCol="0">
            <a:spAutoFit/>
          </a:bodyPr>
          <a:lstStyle/>
          <a:p>
            <a:pPr algn="ctr"/>
            <a:r>
              <a:rPr lang="en-US" sz="2400" b="1" dirty="0">
                <a:solidFill>
                  <a:srgbClr val="57576E"/>
                </a:solidFill>
                <a:latin typeface="+mj-lt"/>
              </a:rPr>
              <a:t>City of South Pasadena   |</a:t>
            </a:r>
            <a:r>
              <a:rPr lang="en-US" sz="2400" b="1" baseline="0" dirty="0">
                <a:solidFill>
                  <a:srgbClr val="57576E"/>
                </a:solidFill>
                <a:latin typeface="+mj-lt"/>
              </a:rPr>
              <a:t> Planning Commission</a:t>
            </a:r>
            <a:endParaRPr lang="en-US" sz="2400" b="1" dirty="0">
              <a:solidFill>
                <a:srgbClr val="57576E"/>
              </a:solidFill>
              <a:latin typeface="+mj-lt"/>
            </a:endParaRPr>
          </a:p>
        </p:txBody>
      </p:sp>
    </p:spTree>
    <p:extLst>
      <p:ext uri="{BB962C8B-B14F-4D97-AF65-F5344CB8AC3E}">
        <p14:creationId xmlns:p14="http://schemas.microsoft.com/office/powerpoint/2010/main" val="38768269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Box 4"/>
          <p:cNvSpPr txBox="1"/>
          <p:nvPr userDrawn="1"/>
        </p:nvSpPr>
        <p:spPr>
          <a:xfrm>
            <a:off x="-1" y="0"/>
            <a:ext cx="6939420" cy="400110"/>
          </a:xfrm>
          <a:prstGeom prst="rect">
            <a:avLst/>
          </a:prstGeom>
          <a:noFill/>
        </p:spPr>
        <p:txBody>
          <a:bodyPr wrap="square" rtlCol="0">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000" b="0" dirty="0">
                <a:solidFill>
                  <a:srgbClr val="D2533C"/>
                </a:solidFill>
                <a:latin typeface="Arial" panose="020B0604020202020204" pitchFamily="34" charset="0"/>
                <a:cs typeface="Arial" panose="020B0604020202020204" pitchFamily="34" charset="0"/>
              </a:rPr>
              <a:t>	1502 Indiana Avenue (2319-HDP/DRX/VAR/ADU/TRP)</a:t>
            </a:r>
          </a:p>
        </p:txBody>
      </p:sp>
    </p:spTree>
    <p:extLst>
      <p:ext uri="{BB962C8B-B14F-4D97-AF65-F5344CB8AC3E}">
        <p14:creationId xmlns:p14="http://schemas.microsoft.com/office/powerpoint/2010/main" val="8506190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71073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70265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p:cNvSpPr/>
          <p:nvPr userDrawn="1"/>
        </p:nvSpPr>
        <p:spPr>
          <a:xfrm>
            <a:off x="0" y="0"/>
            <a:ext cx="9144000" cy="365125"/>
          </a:xfrm>
          <a:prstGeom prst="rect">
            <a:avLst/>
          </a:prstGeom>
          <a:solidFill>
            <a:srgbClr val="97B5C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en-US" altLang="en-US">
              <a:solidFill>
                <a:srgbClr val="FFFFFF"/>
              </a:solidFill>
            </a:endParaRPr>
          </a:p>
        </p:txBody>
      </p:sp>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Date Placeholder 3"/>
          <p:cNvSpPr txBox="1">
            <a:spLocks/>
          </p:cNvSpPr>
          <p:nvPr userDrawn="1"/>
        </p:nvSpPr>
        <p:spPr>
          <a:xfrm>
            <a:off x="6483178" y="-1"/>
            <a:ext cx="1641920" cy="346869"/>
          </a:xfrm>
          <a:prstGeom prst="rect">
            <a:avLst/>
          </a:prstGeom>
        </p:spPr>
        <p:txBody>
          <a:bodyPr vert="horz" wrap="square" lIns="91440" tIns="45720" rIns="91440" bIns="45720" numCol="1" anchor="ctr" anchorCtr="0" compatLnSpc="1">
            <a:prstTxWarp prst="textNoShape">
              <a:avLst/>
            </a:prstTxWarp>
          </a:bodyPr>
          <a:lstStyle>
            <a:defPPr>
              <a:defRPr lang="en-US"/>
            </a:defPPr>
            <a:lvl1pPr marL="0" algn="l" defTabSz="457200" rtl="0" eaLnBrk="1" latinLnBrk="0" hangingPunct="1">
              <a:defRPr sz="1200" kern="1200" smtClean="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defRPr/>
            </a:pPr>
            <a:r>
              <a:rPr lang="en-US" altLang="en-US" dirty="0"/>
              <a:t>November 15, 2021</a:t>
            </a:r>
          </a:p>
        </p:txBody>
      </p:sp>
      <p:pic>
        <p:nvPicPr>
          <p:cNvPr id="15" name="Picture 14"/>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8782050" y="0"/>
            <a:ext cx="3619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6" name="Straight Connector 15"/>
          <p:cNvCxnSpPr/>
          <p:nvPr userDrawn="1"/>
        </p:nvCxnSpPr>
        <p:spPr>
          <a:xfrm>
            <a:off x="8220896" y="76902"/>
            <a:ext cx="0" cy="18288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336628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6" r:id="rId3"/>
    <p:sldLayoutId id="2147483667" r:id="rId4"/>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9.emf"/><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customXml" Target="../ink/ink1.xml"/><Relationship Id="rId9"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9056085"/>
      </p:ext>
    </p:extLst>
  </p:cSld>
  <p:clrMapOvr>
    <a:masterClrMapping/>
  </p:clrMapOvr>
  <mc:AlternateContent xmlns:mc="http://schemas.openxmlformats.org/markup-compatibility/2006" xmlns:p14="http://schemas.microsoft.com/office/powerpoint/2010/main">
    <mc:Choice Requires="p14">
      <p:transition spd="slow" p14:dur="2000" advTm="20038"/>
    </mc:Choice>
    <mc:Fallback xmlns="">
      <p:transition spd="slow" advTm="20038"/>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E00363A-2CF4-2542-AE9F-539AAEB41A6F}"/>
              </a:ext>
            </a:extLst>
          </p:cNvPr>
          <p:cNvSpPr/>
          <p:nvPr/>
        </p:nvSpPr>
        <p:spPr>
          <a:xfrm>
            <a:off x="737137" y="4879138"/>
            <a:ext cx="3275519" cy="903902"/>
          </a:xfrm>
          <a:prstGeom prst="rect">
            <a:avLst/>
          </a:prstGeom>
        </p:spPr>
        <p:txBody>
          <a:bodyPr wrap="square">
            <a:spAutoFit/>
          </a:bodyPr>
          <a:lstStyle/>
          <a:p>
            <a:pPr algn="ctr">
              <a:lnSpc>
                <a:spcPct val="115000"/>
              </a:lnSpc>
            </a:pPr>
            <a:r>
              <a:rPr lang="en-US" dirty="0">
                <a:latin typeface="Century Gothic" panose="020B0502020202020204" pitchFamily="34" charset="0"/>
                <a:ea typeface="Times New Roman" panose="02020603050405020304" pitchFamily="18" charset="0"/>
              </a:rPr>
              <a:t> </a:t>
            </a:r>
            <a:r>
              <a:rPr lang="en-US" sz="2400" dirty="0">
                <a:latin typeface="Century Gothic" panose="020B0502020202020204" pitchFamily="34" charset="0"/>
                <a:ea typeface="Times New Roman" panose="02020603050405020304" pitchFamily="18" charset="0"/>
              </a:rPr>
              <a:t>Previous South Elevation (Front)</a:t>
            </a:r>
            <a:endParaRPr lang="en-US" sz="2400" dirty="0">
              <a:effectLst/>
              <a:latin typeface="Century Gothic" panose="020B0502020202020204" pitchFamily="34" charset="0"/>
              <a:ea typeface="Arial" panose="020B0604020202020204" pitchFamily="34" charset="0"/>
            </a:endParaRPr>
          </a:p>
        </p:txBody>
      </p:sp>
      <p:pic>
        <p:nvPicPr>
          <p:cNvPr id="3" name="Picture 2">
            <a:extLst>
              <a:ext uri="{FF2B5EF4-FFF2-40B4-BE49-F238E27FC236}">
                <a16:creationId xmlns:a16="http://schemas.microsoft.com/office/drawing/2014/main" id="{C634416B-16BB-4EFF-A7DE-9D76E57CA60A}"/>
              </a:ext>
            </a:extLst>
          </p:cNvPr>
          <p:cNvPicPr>
            <a:picLocks noChangeAspect="1"/>
          </p:cNvPicPr>
          <p:nvPr/>
        </p:nvPicPr>
        <p:blipFill>
          <a:blip r:embed="rId3"/>
          <a:stretch>
            <a:fillRect/>
          </a:stretch>
        </p:blipFill>
        <p:spPr>
          <a:xfrm>
            <a:off x="150972" y="585926"/>
            <a:ext cx="5566537" cy="4039340"/>
          </a:xfrm>
          <a:prstGeom prst="rect">
            <a:avLst/>
          </a:prstGeom>
        </p:spPr>
      </p:pic>
      <p:pic>
        <p:nvPicPr>
          <p:cNvPr id="4" name="Picture 3">
            <a:extLst>
              <a:ext uri="{FF2B5EF4-FFF2-40B4-BE49-F238E27FC236}">
                <a16:creationId xmlns:a16="http://schemas.microsoft.com/office/drawing/2014/main" id="{0FBE985E-4094-405F-BC24-41414A3E16FB}"/>
              </a:ext>
            </a:extLst>
          </p:cNvPr>
          <p:cNvPicPr>
            <a:picLocks noChangeAspect="1"/>
          </p:cNvPicPr>
          <p:nvPr/>
        </p:nvPicPr>
        <p:blipFill>
          <a:blip r:embed="rId4"/>
          <a:stretch>
            <a:fillRect/>
          </a:stretch>
        </p:blipFill>
        <p:spPr>
          <a:xfrm>
            <a:off x="4938837" y="2315078"/>
            <a:ext cx="4054191" cy="4359018"/>
          </a:xfrm>
          <a:prstGeom prst="rect">
            <a:avLst/>
          </a:prstGeom>
        </p:spPr>
      </p:pic>
    </p:spTree>
    <p:extLst>
      <p:ext uri="{BB962C8B-B14F-4D97-AF65-F5344CB8AC3E}">
        <p14:creationId xmlns:p14="http://schemas.microsoft.com/office/powerpoint/2010/main" val="2263398887"/>
      </p:ext>
    </p:extLst>
  </p:cSld>
  <p:clrMapOvr>
    <a:masterClrMapping/>
  </p:clrMapOvr>
  <mc:AlternateContent xmlns:mc="http://schemas.openxmlformats.org/markup-compatibility/2006" xmlns:p14="http://schemas.microsoft.com/office/powerpoint/2010/main">
    <mc:Choice Requires="p14">
      <p:transition spd="slow" p14:dur="2000" advTm="40508"/>
    </mc:Choice>
    <mc:Fallback xmlns="">
      <p:transition spd="slow" advTm="40508"/>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E00363A-2CF4-2542-AE9F-539AAEB41A6F}"/>
              </a:ext>
            </a:extLst>
          </p:cNvPr>
          <p:cNvSpPr/>
          <p:nvPr/>
        </p:nvSpPr>
        <p:spPr>
          <a:xfrm>
            <a:off x="737137" y="4879138"/>
            <a:ext cx="3275519" cy="903902"/>
          </a:xfrm>
          <a:prstGeom prst="rect">
            <a:avLst/>
          </a:prstGeom>
        </p:spPr>
        <p:txBody>
          <a:bodyPr wrap="square">
            <a:spAutoFit/>
          </a:bodyPr>
          <a:lstStyle/>
          <a:p>
            <a:pPr algn="ctr">
              <a:lnSpc>
                <a:spcPct val="115000"/>
              </a:lnSpc>
            </a:pPr>
            <a:r>
              <a:rPr lang="en-US" dirty="0">
                <a:latin typeface="Century Gothic" panose="020B0502020202020204" pitchFamily="34" charset="0"/>
                <a:ea typeface="Times New Roman" panose="02020603050405020304" pitchFamily="18" charset="0"/>
              </a:rPr>
              <a:t> </a:t>
            </a:r>
            <a:r>
              <a:rPr lang="en-US" sz="2400" dirty="0">
                <a:latin typeface="Century Gothic" panose="020B0502020202020204" pitchFamily="34" charset="0"/>
                <a:ea typeface="Times New Roman" panose="02020603050405020304" pitchFamily="18" charset="0"/>
              </a:rPr>
              <a:t>Proposed South Elevation (Front)</a:t>
            </a:r>
            <a:endParaRPr lang="en-US" sz="2400" dirty="0">
              <a:effectLst/>
              <a:latin typeface="Century Gothic" panose="020B0502020202020204" pitchFamily="34" charset="0"/>
              <a:ea typeface="Arial" panose="020B0604020202020204" pitchFamily="34" charset="0"/>
            </a:endParaRPr>
          </a:p>
        </p:txBody>
      </p:sp>
      <p:pic>
        <p:nvPicPr>
          <p:cNvPr id="5" name="Picture 4">
            <a:extLst>
              <a:ext uri="{FF2B5EF4-FFF2-40B4-BE49-F238E27FC236}">
                <a16:creationId xmlns:a16="http://schemas.microsoft.com/office/drawing/2014/main" id="{2E361CAA-5005-4D35-9C68-4CC3ED43F947}"/>
              </a:ext>
            </a:extLst>
          </p:cNvPr>
          <p:cNvPicPr>
            <a:picLocks noChangeAspect="1"/>
          </p:cNvPicPr>
          <p:nvPr/>
        </p:nvPicPr>
        <p:blipFill>
          <a:blip r:embed="rId3"/>
          <a:stretch>
            <a:fillRect/>
          </a:stretch>
        </p:blipFill>
        <p:spPr>
          <a:xfrm>
            <a:off x="4012656" y="3603928"/>
            <a:ext cx="4752975" cy="2914650"/>
          </a:xfrm>
          <a:prstGeom prst="rect">
            <a:avLst/>
          </a:prstGeom>
        </p:spPr>
      </p:pic>
      <p:pic>
        <p:nvPicPr>
          <p:cNvPr id="7" name="Picture 6">
            <a:extLst>
              <a:ext uri="{FF2B5EF4-FFF2-40B4-BE49-F238E27FC236}">
                <a16:creationId xmlns:a16="http://schemas.microsoft.com/office/drawing/2014/main" id="{4A81A2FA-349C-4B72-BF29-E1FE29949734}"/>
              </a:ext>
            </a:extLst>
          </p:cNvPr>
          <p:cNvPicPr>
            <a:picLocks noChangeAspect="1"/>
          </p:cNvPicPr>
          <p:nvPr/>
        </p:nvPicPr>
        <p:blipFill>
          <a:blip r:embed="rId4"/>
          <a:stretch>
            <a:fillRect/>
          </a:stretch>
        </p:blipFill>
        <p:spPr>
          <a:xfrm>
            <a:off x="166977" y="437322"/>
            <a:ext cx="7228167" cy="3294339"/>
          </a:xfrm>
          <a:prstGeom prst="rect">
            <a:avLst/>
          </a:prstGeom>
        </p:spPr>
      </p:pic>
    </p:spTree>
    <p:extLst>
      <p:ext uri="{BB962C8B-B14F-4D97-AF65-F5344CB8AC3E}">
        <p14:creationId xmlns:p14="http://schemas.microsoft.com/office/powerpoint/2010/main" val="1365280558"/>
      </p:ext>
    </p:extLst>
  </p:cSld>
  <p:clrMapOvr>
    <a:masterClrMapping/>
  </p:clrMapOvr>
  <mc:AlternateContent xmlns:mc="http://schemas.openxmlformats.org/markup-compatibility/2006" xmlns:p14="http://schemas.microsoft.com/office/powerpoint/2010/main">
    <mc:Choice Requires="p14">
      <p:transition spd="slow" p14:dur="2000" advTm="40508"/>
    </mc:Choice>
    <mc:Fallback xmlns="">
      <p:transition spd="slow" advTm="40508"/>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19003" y="4389948"/>
            <a:ext cx="2739102" cy="903902"/>
          </a:xfrm>
          <a:prstGeom prst="rect">
            <a:avLst/>
          </a:prstGeom>
        </p:spPr>
        <p:txBody>
          <a:bodyPr wrap="square">
            <a:spAutoFit/>
          </a:bodyPr>
          <a:lstStyle/>
          <a:p>
            <a:pPr algn="ctr">
              <a:lnSpc>
                <a:spcPct val="115000"/>
              </a:lnSpc>
            </a:pPr>
            <a:r>
              <a:rPr lang="en-US" sz="2400" b="1" dirty="0">
                <a:latin typeface="Century Gothic" panose="020B0502020202020204" pitchFamily="34" charset="0"/>
                <a:ea typeface="Times New Roman" panose="02020603050405020304" pitchFamily="18" charset="0"/>
              </a:rPr>
              <a:t>Previous</a:t>
            </a:r>
            <a:r>
              <a:rPr lang="en-US" sz="2400" dirty="0">
                <a:latin typeface="Century Gothic" panose="020B0502020202020204" pitchFamily="34" charset="0"/>
                <a:ea typeface="Times New Roman" panose="02020603050405020304" pitchFamily="18" charset="0"/>
              </a:rPr>
              <a:t> East Elevation (Side)</a:t>
            </a:r>
            <a:endParaRPr lang="en-US" sz="2400" dirty="0">
              <a:effectLst/>
              <a:latin typeface="Century Gothic" panose="020B0502020202020204" pitchFamily="34" charset="0"/>
              <a:ea typeface="Arial" panose="020B0604020202020204" pitchFamily="34" charset="0"/>
            </a:endParaRPr>
          </a:p>
        </p:txBody>
      </p:sp>
      <p:cxnSp>
        <p:nvCxnSpPr>
          <p:cNvPr id="43" name="Straight Connector 42">
            <a:extLst>
              <a:ext uri="{FF2B5EF4-FFF2-40B4-BE49-F238E27FC236}">
                <a16:creationId xmlns:a16="http://schemas.microsoft.com/office/drawing/2014/main" id="{09720ACE-0AD8-4EEE-A903-88F2F08A26DD}"/>
              </a:ext>
            </a:extLst>
          </p:cNvPr>
          <p:cNvCxnSpPr/>
          <p:nvPr/>
        </p:nvCxnSpPr>
        <p:spPr>
          <a:xfrm>
            <a:off x="230819" y="4136994"/>
            <a:ext cx="0" cy="0"/>
          </a:xfrm>
          <a:prstGeom prst="line">
            <a:avLst/>
          </a:prstGeom>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54A2B589-6A50-4176-84E4-5D2895DC7D31}"/>
              </a:ext>
            </a:extLst>
          </p:cNvPr>
          <p:cNvPicPr>
            <a:picLocks noChangeAspect="1"/>
          </p:cNvPicPr>
          <p:nvPr/>
        </p:nvPicPr>
        <p:blipFill>
          <a:blip r:embed="rId3"/>
          <a:stretch>
            <a:fillRect/>
          </a:stretch>
        </p:blipFill>
        <p:spPr>
          <a:xfrm>
            <a:off x="-1" y="357104"/>
            <a:ext cx="6033670" cy="3514815"/>
          </a:xfrm>
          <a:prstGeom prst="rect">
            <a:avLst/>
          </a:prstGeom>
        </p:spPr>
      </p:pic>
      <p:pic>
        <p:nvPicPr>
          <p:cNvPr id="11" name="Picture 10">
            <a:extLst>
              <a:ext uri="{FF2B5EF4-FFF2-40B4-BE49-F238E27FC236}">
                <a16:creationId xmlns:a16="http://schemas.microsoft.com/office/drawing/2014/main" id="{B8A9D844-6BCB-4B02-B94D-48589D6E9A89}"/>
              </a:ext>
            </a:extLst>
          </p:cNvPr>
          <p:cNvPicPr/>
          <p:nvPr/>
        </p:nvPicPr>
        <p:blipFill>
          <a:blip r:embed="rId4"/>
          <a:stretch>
            <a:fillRect/>
          </a:stretch>
        </p:blipFill>
        <p:spPr>
          <a:xfrm>
            <a:off x="3923930" y="3178206"/>
            <a:ext cx="5122416" cy="3582139"/>
          </a:xfrm>
          <a:prstGeom prst="rect">
            <a:avLst/>
          </a:prstGeom>
        </p:spPr>
      </p:pic>
    </p:spTree>
    <p:extLst>
      <p:ext uri="{BB962C8B-B14F-4D97-AF65-F5344CB8AC3E}">
        <p14:creationId xmlns:p14="http://schemas.microsoft.com/office/powerpoint/2010/main" val="648082452"/>
      </p:ext>
    </p:extLst>
  </p:cSld>
  <p:clrMapOvr>
    <a:masterClrMapping/>
  </p:clrMapOvr>
  <mc:AlternateContent xmlns:mc="http://schemas.openxmlformats.org/markup-compatibility/2006" xmlns:p14="http://schemas.microsoft.com/office/powerpoint/2010/main">
    <mc:Choice Requires="p14">
      <p:transition spd="slow" p14:dur="2000" advTm="25990"/>
    </mc:Choice>
    <mc:Fallback xmlns="">
      <p:transition spd="slow" advTm="2599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19003" y="4389948"/>
            <a:ext cx="2739102" cy="903902"/>
          </a:xfrm>
          <a:prstGeom prst="rect">
            <a:avLst/>
          </a:prstGeom>
        </p:spPr>
        <p:txBody>
          <a:bodyPr wrap="square">
            <a:spAutoFit/>
          </a:bodyPr>
          <a:lstStyle/>
          <a:p>
            <a:pPr algn="ctr">
              <a:lnSpc>
                <a:spcPct val="115000"/>
              </a:lnSpc>
            </a:pPr>
            <a:r>
              <a:rPr lang="en-US" sz="2400" b="1" dirty="0">
                <a:latin typeface="Century Gothic" panose="020B0502020202020204" pitchFamily="34" charset="0"/>
                <a:ea typeface="Times New Roman" panose="02020603050405020304" pitchFamily="18" charset="0"/>
              </a:rPr>
              <a:t>Proposed</a:t>
            </a:r>
            <a:r>
              <a:rPr lang="en-US" sz="2400" dirty="0">
                <a:latin typeface="Century Gothic" panose="020B0502020202020204" pitchFamily="34" charset="0"/>
                <a:ea typeface="Times New Roman" panose="02020603050405020304" pitchFamily="18" charset="0"/>
              </a:rPr>
              <a:t> East Elevation (Side)</a:t>
            </a:r>
            <a:endParaRPr lang="en-US" sz="2400" dirty="0">
              <a:effectLst/>
              <a:latin typeface="Century Gothic" panose="020B0502020202020204" pitchFamily="34" charset="0"/>
              <a:ea typeface="Arial" panose="020B0604020202020204" pitchFamily="34" charset="0"/>
            </a:endParaRPr>
          </a:p>
        </p:txBody>
      </p:sp>
      <p:cxnSp>
        <p:nvCxnSpPr>
          <p:cNvPr id="43" name="Straight Connector 42">
            <a:extLst>
              <a:ext uri="{FF2B5EF4-FFF2-40B4-BE49-F238E27FC236}">
                <a16:creationId xmlns:a16="http://schemas.microsoft.com/office/drawing/2014/main" id="{09720ACE-0AD8-4EEE-A903-88F2F08A26DD}"/>
              </a:ext>
            </a:extLst>
          </p:cNvPr>
          <p:cNvCxnSpPr/>
          <p:nvPr/>
        </p:nvCxnSpPr>
        <p:spPr>
          <a:xfrm>
            <a:off x="230819" y="4136994"/>
            <a:ext cx="0" cy="0"/>
          </a:xfrm>
          <a:prstGeom prst="line">
            <a:avLst/>
          </a:prstGeom>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1615A5D9-2764-4D70-9121-61AF71322B18}"/>
              </a:ext>
            </a:extLst>
          </p:cNvPr>
          <p:cNvPicPr>
            <a:picLocks noChangeAspect="1"/>
          </p:cNvPicPr>
          <p:nvPr/>
        </p:nvPicPr>
        <p:blipFill>
          <a:blip r:embed="rId3"/>
          <a:stretch>
            <a:fillRect/>
          </a:stretch>
        </p:blipFill>
        <p:spPr>
          <a:xfrm>
            <a:off x="0" y="482649"/>
            <a:ext cx="9144000" cy="3570921"/>
          </a:xfrm>
          <a:prstGeom prst="rect">
            <a:avLst/>
          </a:prstGeom>
        </p:spPr>
      </p:pic>
      <p:pic>
        <p:nvPicPr>
          <p:cNvPr id="7" name="Picture 6">
            <a:extLst>
              <a:ext uri="{FF2B5EF4-FFF2-40B4-BE49-F238E27FC236}">
                <a16:creationId xmlns:a16="http://schemas.microsoft.com/office/drawing/2014/main" id="{51FDF4BE-E90E-4F1B-B38A-7FC1109A77E2}"/>
              </a:ext>
            </a:extLst>
          </p:cNvPr>
          <p:cNvPicPr>
            <a:picLocks noChangeAspect="1"/>
          </p:cNvPicPr>
          <p:nvPr/>
        </p:nvPicPr>
        <p:blipFill>
          <a:blip r:embed="rId4"/>
          <a:stretch>
            <a:fillRect/>
          </a:stretch>
        </p:blipFill>
        <p:spPr>
          <a:xfrm>
            <a:off x="3999506" y="3828694"/>
            <a:ext cx="4128716" cy="2813917"/>
          </a:xfrm>
          <a:prstGeom prst="rect">
            <a:avLst/>
          </a:prstGeom>
        </p:spPr>
      </p:pic>
    </p:spTree>
    <p:extLst>
      <p:ext uri="{BB962C8B-B14F-4D97-AF65-F5344CB8AC3E}">
        <p14:creationId xmlns:p14="http://schemas.microsoft.com/office/powerpoint/2010/main" val="891853402"/>
      </p:ext>
    </p:extLst>
  </p:cSld>
  <p:clrMapOvr>
    <a:masterClrMapping/>
  </p:clrMapOvr>
  <mc:AlternateContent xmlns:mc="http://schemas.openxmlformats.org/markup-compatibility/2006" xmlns:p14="http://schemas.microsoft.com/office/powerpoint/2010/main">
    <mc:Choice Requires="p14">
      <p:transition spd="slow" p14:dur="2000" advTm="25990"/>
    </mc:Choice>
    <mc:Fallback xmlns="">
      <p:transition spd="slow" advTm="2599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63823" y="4348857"/>
            <a:ext cx="2690095" cy="830997"/>
          </a:xfrm>
          <a:prstGeom prst="rect">
            <a:avLst/>
          </a:prstGeom>
        </p:spPr>
        <p:txBody>
          <a:bodyPr wrap="square">
            <a:spAutoFit/>
          </a:bodyPr>
          <a:lstStyle/>
          <a:p>
            <a:r>
              <a:rPr lang="en-US" sz="2400" b="1" dirty="0">
                <a:latin typeface="Century Gothic" panose="020B0502020202020204" pitchFamily="34" charset="0"/>
                <a:ea typeface="Arial" panose="020B0604020202020204" pitchFamily="34" charset="0"/>
              </a:rPr>
              <a:t>Previous</a:t>
            </a:r>
            <a:r>
              <a:rPr lang="en-US" sz="2400" dirty="0">
                <a:latin typeface="Century Gothic" panose="020B0502020202020204" pitchFamily="34" charset="0"/>
                <a:ea typeface="Arial" panose="020B0604020202020204" pitchFamily="34" charset="0"/>
              </a:rPr>
              <a:t> West Elevation (Side) </a:t>
            </a:r>
            <a:endParaRPr lang="en-US" sz="2400" dirty="0">
              <a:latin typeface="Century Gothic" panose="020B0502020202020204" pitchFamily="34" charset="0"/>
            </a:endParaRPr>
          </a:p>
        </p:txBody>
      </p:sp>
      <p:sp>
        <p:nvSpPr>
          <p:cNvPr id="10" name="Rectangle 9">
            <a:extLst>
              <a:ext uri="{FF2B5EF4-FFF2-40B4-BE49-F238E27FC236}">
                <a16:creationId xmlns:a16="http://schemas.microsoft.com/office/drawing/2014/main" id="{A71C9C05-A646-4205-AC92-524DA925BCF1}"/>
              </a:ext>
            </a:extLst>
          </p:cNvPr>
          <p:cNvSpPr/>
          <p:nvPr/>
        </p:nvSpPr>
        <p:spPr>
          <a:xfrm>
            <a:off x="5046954" y="3280046"/>
            <a:ext cx="1948649" cy="3693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B9A8F9D7-703A-4CE5-B800-1A9A2A5039E8}"/>
              </a:ext>
            </a:extLst>
          </p:cNvPr>
          <p:cNvPicPr>
            <a:picLocks noChangeAspect="1"/>
          </p:cNvPicPr>
          <p:nvPr/>
        </p:nvPicPr>
        <p:blipFill>
          <a:blip r:embed="rId3"/>
          <a:stretch>
            <a:fillRect/>
          </a:stretch>
        </p:blipFill>
        <p:spPr>
          <a:xfrm>
            <a:off x="811" y="552115"/>
            <a:ext cx="7314390" cy="3221363"/>
          </a:xfrm>
          <a:prstGeom prst="rect">
            <a:avLst/>
          </a:prstGeom>
        </p:spPr>
      </p:pic>
      <p:pic>
        <p:nvPicPr>
          <p:cNvPr id="11" name="Picture 10">
            <a:extLst>
              <a:ext uri="{FF2B5EF4-FFF2-40B4-BE49-F238E27FC236}">
                <a16:creationId xmlns:a16="http://schemas.microsoft.com/office/drawing/2014/main" id="{D4587C7F-5A41-42F0-BD67-EA4AC931FD5D}"/>
              </a:ext>
            </a:extLst>
          </p:cNvPr>
          <p:cNvPicPr/>
          <p:nvPr/>
        </p:nvPicPr>
        <p:blipFill>
          <a:blip r:embed="rId4"/>
          <a:stretch>
            <a:fillRect/>
          </a:stretch>
        </p:blipFill>
        <p:spPr>
          <a:xfrm>
            <a:off x="3326825" y="3649378"/>
            <a:ext cx="5816364" cy="3213852"/>
          </a:xfrm>
          <a:prstGeom prst="rect">
            <a:avLst/>
          </a:prstGeom>
        </p:spPr>
      </p:pic>
    </p:spTree>
    <p:extLst>
      <p:ext uri="{BB962C8B-B14F-4D97-AF65-F5344CB8AC3E}">
        <p14:creationId xmlns:p14="http://schemas.microsoft.com/office/powerpoint/2010/main" val="1014017323"/>
      </p:ext>
    </p:extLst>
  </p:cSld>
  <p:clrMapOvr>
    <a:masterClrMapping/>
  </p:clrMapOvr>
  <mc:AlternateContent xmlns:mc="http://schemas.openxmlformats.org/markup-compatibility/2006" xmlns:p14="http://schemas.microsoft.com/office/powerpoint/2010/main">
    <mc:Choice Requires="p14">
      <p:transition spd="slow" p14:dur="2000" advClick="0" advTm="16101"/>
    </mc:Choice>
    <mc:Fallback xmlns="">
      <p:transition spd="slow" advClick="0" advTm="16101"/>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63823" y="4348857"/>
            <a:ext cx="2690095" cy="830997"/>
          </a:xfrm>
          <a:prstGeom prst="rect">
            <a:avLst/>
          </a:prstGeom>
        </p:spPr>
        <p:txBody>
          <a:bodyPr wrap="square">
            <a:spAutoFit/>
          </a:bodyPr>
          <a:lstStyle/>
          <a:p>
            <a:r>
              <a:rPr lang="en-US" sz="2400" b="1" dirty="0">
                <a:latin typeface="Century Gothic" panose="020B0502020202020204" pitchFamily="34" charset="0"/>
                <a:ea typeface="Arial" panose="020B0604020202020204" pitchFamily="34" charset="0"/>
              </a:rPr>
              <a:t>Proposed</a:t>
            </a:r>
            <a:r>
              <a:rPr lang="en-US" sz="2400" dirty="0">
                <a:latin typeface="Century Gothic" panose="020B0502020202020204" pitchFamily="34" charset="0"/>
                <a:ea typeface="Arial" panose="020B0604020202020204" pitchFamily="34" charset="0"/>
              </a:rPr>
              <a:t> West Elevation (Side) </a:t>
            </a:r>
            <a:endParaRPr lang="en-US" sz="2400" dirty="0">
              <a:latin typeface="Century Gothic" panose="020B0502020202020204" pitchFamily="34" charset="0"/>
            </a:endParaRPr>
          </a:p>
        </p:txBody>
      </p:sp>
      <p:sp>
        <p:nvSpPr>
          <p:cNvPr id="10" name="Rectangle 9">
            <a:extLst>
              <a:ext uri="{FF2B5EF4-FFF2-40B4-BE49-F238E27FC236}">
                <a16:creationId xmlns:a16="http://schemas.microsoft.com/office/drawing/2014/main" id="{A71C9C05-A646-4205-AC92-524DA925BCF1}"/>
              </a:ext>
            </a:extLst>
          </p:cNvPr>
          <p:cNvSpPr/>
          <p:nvPr/>
        </p:nvSpPr>
        <p:spPr>
          <a:xfrm>
            <a:off x="5046954" y="3280046"/>
            <a:ext cx="1948649" cy="3693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AC475D27-0A5D-4C61-B05B-115A5967F8B2}"/>
              </a:ext>
            </a:extLst>
          </p:cNvPr>
          <p:cNvPicPr>
            <a:picLocks noChangeAspect="1"/>
          </p:cNvPicPr>
          <p:nvPr/>
        </p:nvPicPr>
        <p:blipFill rotWithShape="1">
          <a:blip r:embed="rId3"/>
          <a:srcRect t="3020"/>
          <a:stretch/>
        </p:blipFill>
        <p:spPr>
          <a:xfrm>
            <a:off x="0" y="437321"/>
            <a:ext cx="9144000" cy="3565897"/>
          </a:xfrm>
          <a:prstGeom prst="rect">
            <a:avLst/>
          </a:prstGeom>
        </p:spPr>
      </p:pic>
      <p:pic>
        <p:nvPicPr>
          <p:cNvPr id="7" name="Picture 6">
            <a:extLst>
              <a:ext uri="{FF2B5EF4-FFF2-40B4-BE49-F238E27FC236}">
                <a16:creationId xmlns:a16="http://schemas.microsoft.com/office/drawing/2014/main" id="{3354D73B-F786-42D7-A4A4-0B67527A7884}"/>
              </a:ext>
            </a:extLst>
          </p:cNvPr>
          <p:cNvPicPr>
            <a:picLocks noChangeAspect="1"/>
          </p:cNvPicPr>
          <p:nvPr/>
        </p:nvPicPr>
        <p:blipFill>
          <a:blip r:embed="rId4"/>
          <a:stretch>
            <a:fillRect/>
          </a:stretch>
        </p:blipFill>
        <p:spPr>
          <a:xfrm>
            <a:off x="4161271" y="4264611"/>
            <a:ext cx="3857625" cy="2171700"/>
          </a:xfrm>
          <a:prstGeom prst="rect">
            <a:avLst/>
          </a:prstGeom>
        </p:spPr>
      </p:pic>
    </p:spTree>
    <p:extLst>
      <p:ext uri="{BB962C8B-B14F-4D97-AF65-F5344CB8AC3E}">
        <p14:creationId xmlns:p14="http://schemas.microsoft.com/office/powerpoint/2010/main" val="3869804004"/>
      </p:ext>
    </p:extLst>
  </p:cSld>
  <p:clrMapOvr>
    <a:masterClrMapping/>
  </p:clrMapOvr>
  <mc:AlternateContent xmlns:mc="http://schemas.openxmlformats.org/markup-compatibility/2006" xmlns:p14="http://schemas.microsoft.com/office/powerpoint/2010/main">
    <mc:Choice Requires="p14">
      <p:transition spd="slow" p14:dur="2000" advClick="0" advTm="16101"/>
    </mc:Choice>
    <mc:Fallback xmlns="">
      <p:transition spd="slow" advClick="0" advTm="16101"/>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0D75437-7E81-D242-9D6A-B3A8A7CB07BC}"/>
              </a:ext>
            </a:extLst>
          </p:cNvPr>
          <p:cNvSpPr/>
          <p:nvPr/>
        </p:nvSpPr>
        <p:spPr>
          <a:xfrm>
            <a:off x="748111" y="4312697"/>
            <a:ext cx="2261420" cy="701026"/>
          </a:xfrm>
          <a:prstGeom prst="rect">
            <a:avLst/>
          </a:prstGeom>
        </p:spPr>
        <p:txBody>
          <a:bodyPr wrap="square">
            <a:spAutoFit/>
          </a:bodyPr>
          <a:lstStyle/>
          <a:p>
            <a:pPr algn="ctr">
              <a:lnSpc>
                <a:spcPct val="115000"/>
              </a:lnSpc>
            </a:pPr>
            <a:r>
              <a:rPr lang="en-US" b="1" dirty="0">
                <a:latin typeface="Century Gothic" panose="020B0502020202020204" pitchFamily="34" charset="0"/>
                <a:ea typeface="Times New Roman" panose="02020603050405020304" pitchFamily="18" charset="0"/>
              </a:rPr>
              <a:t>Previous</a:t>
            </a:r>
            <a:r>
              <a:rPr lang="en-US" dirty="0">
                <a:latin typeface="Century Gothic" panose="020B0502020202020204" pitchFamily="34" charset="0"/>
                <a:ea typeface="Times New Roman" panose="02020603050405020304" pitchFamily="18" charset="0"/>
              </a:rPr>
              <a:t> North Elevation (Rear)</a:t>
            </a:r>
            <a:endParaRPr lang="en-US" sz="1600" dirty="0">
              <a:effectLst/>
              <a:latin typeface="Century Gothic" panose="020B0502020202020204" pitchFamily="34" charset="0"/>
              <a:ea typeface="Arial" panose="020B0604020202020204" pitchFamily="34" charset="0"/>
            </a:endParaRPr>
          </a:p>
        </p:txBody>
      </p:sp>
      <p:pic>
        <p:nvPicPr>
          <p:cNvPr id="2" name="Picture 1">
            <a:extLst>
              <a:ext uri="{FF2B5EF4-FFF2-40B4-BE49-F238E27FC236}">
                <a16:creationId xmlns:a16="http://schemas.microsoft.com/office/drawing/2014/main" id="{85BE46D5-0397-49D9-8D42-DAA5178819D0}"/>
              </a:ext>
            </a:extLst>
          </p:cNvPr>
          <p:cNvPicPr>
            <a:picLocks noChangeAspect="1"/>
          </p:cNvPicPr>
          <p:nvPr/>
        </p:nvPicPr>
        <p:blipFill rotWithShape="1">
          <a:blip r:embed="rId3"/>
          <a:srcRect t="10948"/>
          <a:stretch/>
        </p:blipFill>
        <p:spPr>
          <a:xfrm>
            <a:off x="137757" y="408373"/>
            <a:ext cx="7902592" cy="2796466"/>
          </a:xfrm>
          <a:prstGeom prst="rect">
            <a:avLst/>
          </a:prstGeom>
        </p:spPr>
      </p:pic>
      <p:pic>
        <p:nvPicPr>
          <p:cNvPr id="9" name="Picture 8">
            <a:extLst>
              <a:ext uri="{FF2B5EF4-FFF2-40B4-BE49-F238E27FC236}">
                <a16:creationId xmlns:a16="http://schemas.microsoft.com/office/drawing/2014/main" id="{E96D7AF3-1CAB-4AF1-9D70-D40833E76A68}"/>
              </a:ext>
            </a:extLst>
          </p:cNvPr>
          <p:cNvPicPr/>
          <p:nvPr/>
        </p:nvPicPr>
        <p:blipFill>
          <a:blip r:embed="rId4"/>
          <a:stretch>
            <a:fillRect/>
          </a:stretch>
        </p:blipFill>
        <p:spPr>
          <a:xfrm>
            <a:off x="3977196" y="3133816"/>
            <a:ext cx="4634144" cy="3724184"/>
          </a:xfrm>
          <a:prstGeom prst="rect">
            <a:avLst/>
          </a:prstGeom>
        </p:spPr>
      </p:pic>
    </p:spTree>
    <p:extLst>
      <p:ext uri="{BB962C8B-B14F-4D97-AF65-F5344CB8AC3E}">
        <p14:creationId xmlns:p14="http://schemas.microsoft.com/office/powerpoint/2010/main" val="3159346561"/>
      </p:ext>
    </p:extLst>
  </p:cSld>
  <p:clrMapOvr>
    <a:masterClrMapping/>
  </p:clrMapOvr>
  <mc:AlternateContent xmlns:mc="http://schemas.openxmlformats.org/markup-compatibility/2006" xmlns:p14="http://schemas.microsoft.com/office/powerpoint/2010/main">
    <mc:Choice Requires="p14">
      <p:transition spd="slow" p14:dur="2000" advTm="27497"/>
    </mc:Choice>
    <mc:Fallback xmlns="">
      <p:transition spd="slow" advTm="27497"/>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8BCD94E-DB73-45DB-847A-92A3914FB931}"/>
              </a:ext>
            </a:extLst>
          </p:cNvPr>
          <p:cNvPicPr>
            <a:picLocks noChangeAspect="1"/>
          </p:cNvPicPr>
          <p:nvPr/>
        </p:nvPicPr>
        <p:blipFill>
          <a:blip r:embed="rId3"/>
          <a:stretch>
            <a:fillRect/>
          </a:stretch>
        </p:blipFill>
        <p:spPr>
          <a:xfrm>
            <a:off x="0" y="531272"/>
            <a:ext cx="9105900" cy="3781425"/>
          </a:xfrm>
          <a:prstGeom prst="rect">
            <a:avLst/>
          </a:prstGeom>
        </p:spPr>
      </p:pic>
      <p:pic>
        <p:nvPicPr>
          <p:cNvPr id="8" name="Picture 7">
            <a:extLst>
              <a:ext uri="{FF2B5EF4-FFF2-40B4-BE49-F238E27FC236}">
                <a16:creationId xmlns:a16="http://schemas.microsoft.com/office/drawing/2014/main" id="{E0D9FBA7-15BB-4BE3-B3BA-1C5B2A1F2480}"/>
              </a:ext>
            </a:extLst>
          </p:cNvPr>
          <p:cNvPicPr>
            <a:picLocks noChangeAspect="1"/>
          </p:cNvPicPr>
          <p:nvPr/>
        </p:nvPicPr>
        <p:blipFill>
          <a:blip r:embed="rId4"/>
          <a:stretch>
            <a:fillRect/>
          </a:stretch>
        </p:blipFill>
        <p:spPr>
          <a:xfrm>
            <a:off x="1196257" y="4449857"/>
            <a:ext cx="7753350" cy="2209800"/>
          </a:xfrm>
          <a:prstGeom prst="rect">
            <a:avLst/>
          </a:prstGeom>
        </p:spPr>
      </p:pic>
      <p:sp>
        <p:nvSpPr>
          <p:cNvPr id="11" name="Rectangle 10">
            <a:extLst>
              <a:ext uri="{FF2B5EF4-FFF2-40B4-BE49-F238E27FC236}">
                <a16:creationId xmlns:a16="http://schemas.microsoft.com/office/drawing/2014/main" id="{00D75437-7E81-D242-9D6A-B3A8A7CB07BC}"/>
              </a:ext>
            </a:extLst>
          </p:cNvPr>
          <p:cNvSpPr/>
          <p:nvPr/>
        </p:nvSpPr>
        <p:spPr>
          <a:xfrm>
            <a:off x="862303" y="3748831"/>
            <a:ext cx="2261420" cy="701026"/>
          </a:xfrm>
          <a:prstGeom prst="rect">
            <a:avLst/>
          </a:prstGeom>
        </p:spPr>
        <p:txBody>
          <a:bodyPr wrap="square">
            <a:spAutoFit/>
          </a:bodyPr>
          <a:lstStyle/>
          <a:p>
            <a:pPr algn="ctr">
              <a:lnSpc>
                <a:spcPct val="115000"/>
              </a:lnSpc>
            </a:pPr>
            <a:r>
              <a:rPr lang="en-US" b="1" dirty="0">
                <a:latin typeface="Century Gothic" panose="020B0502020202020204" pitchFamily="34" charset="0"/>
                <a:ea typeface="Times New Roman" panose="02020603050405020304" pitchFamily="18" charset="0"/>
              </a:rPr>
              <a:t>Proposed</a:t>
            </a:r>
            <a:r>
              <a:rPr lang="en-US" dirty="0">
                <a:latin typeface="Century Gothic" panose="020B0502020202020204" pitchFamily="34" charset="0"/>
                <a:ea typeface="Times New Roman" panose="02020603050405020304" pitchFamily="18" charset="0"/>
              </a:rPr>
              <a:t> North Elevation (Rear)</a:t>
            </a:r>
            <a:endParaRPr lang="en-US" sz="1600" dirty="0">
              <a:effectLst/>
              <a:latin typeface="Century Gothic" panose="020B0502020202020204" pitchFamily="34" charset="0"/>
              <a:ea typeface="Arial" panose="020B0604020202020204" pitchFamily="34" charset="0"/>
            </a:endParaRPr>
          </a:p>
        </p:txBody>
      </p:sp>
    </p:spTree>
    <p:extLst>
      <p:ext uri="{BB962C8B-B14F-4D97-AF65-F5344CB8AC3E}">
        <p14:creationId xmlns:p14="http://schemas.microsoft.com/office/powerpoint/2010/main" val="1777640365"/>
      </p:ext>
    </p:extLst>
  </p:cSld>
  <p:clrMapOvr>
    <a:masterClrMapping/>
  </p:clrMapOvr>
  <mc:AlternateContent xmlns:mc="http://schemas.openxmlformats.org/markup-compatibility/2006" xmlns:p14="http://schemas.microsoft.com/office/powerpoint/2010/main">
    <mc:Choice Requires="p14">
      <p:transition spd="slow" p14:dur="2000" advTm="27497"/>
    </mc:Choice>
    <mc:Fallback xmlns="">
      <p:transition spd="slow" advTm="27497"/>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35B1045-FE5C-4EDF-9A90-A961A2958329}"/>
              </a:ext>
            </a:extLst>
          </p:cNvPr>
          <p:cNvSpPr/>
          <p:nvPr/>
        </p:nvSpPr>
        <p:spPr>
          <a:xfrm>
            <a:off x="1391478" y="342234"/>
            <a:ext cx="4889467" cy="479170"/>
          </a:xfrm>
          <a:prstGeom prst="rect">
            <a:avLst/>
          </a:prstGeom>
        </p:spPr>
        <p:txBody>
          <a:bodyPr wrap="square">
            <a:spAutoFit/>
          </a:bodyPr>
          <a:lstStyle/>
          <a:p>
            <a:pPr algn="ctr">
              <a:lnSpc>
                <a:spcPct val="115000"/>
              </a:lnSpc>
            </a:pPr>
            <a:r>
              <a:rPr lang="en-US" sz="2400" dirty="0">
                <a:latin typeface="Century Gothic" panose="020B0502020202020204" pitchFamily="34" charset="0"/>
                <a:ea typeface="Arial" panose="020B0604020202020204" pitchFamily="34" charset="0"/>
              </a:rPr>
              <a:t>Previous Colors and Materials</a:t>
            </a:r>
            <a:endParaRPr lang="en-US" sz="2400" dirty="0">
              <a:effectLst/>
              <a:latin typeface="Century Gothic" panose="020B0502020202020204" pitchFamily="34" charset="0"/>
              <a:ea typeface="Arial" panose="020B0604020202020204" pitchFamily="34" charset="0"/>
            </a:endParaRPr>
          </a:p>
        </p:txBody>
      </p:sp>
      <p:pic>
        <p:nvPicPr>
          <p:cNvPr id="2" name="Picture 1">
            <a:extLst>
              <a:ext uri="{FF2B5EF4-FFF2-40B4-BE49-F238E27FC236}">
                <a16:creationId xmlns:a16="http://schemas.microsoft.com/office/drawing/2014/main" id="{BE9C189A-F2CF-4D4E-A1E1-F242482B921F}"/>
              </a:ext>
            </a:extLst>
          </p:cNvPr>
          <p:cNvPicPr>
            <a:picLocks noChangeAspect="1"/>
          </p:cNvPicPr>
          <p:nvPr/>
        </p:nvPicPr>
        <p:blipFill>
          <a:blip r:embed="rId3"/>
          <a:stretch>
            <a:fillRect/>
          </a:stretch>
        </p:blipFill>
        <p:spPr>
          <a:xfrm>
            <a:off x="343420" y="772357"/>
            <a:ext cx="8338941" cy="4711162"/>
          </a:xfrm>
          <a:prstGeom prst="rect">
            <a:avLst/>
          </a:prstGeom>
        </p:spPr>
      </p:pic>
      <p:pic>
        <p:nvPicPr>
          <p:cNvPr id="3" name="Picture 2">
            <a:extLst>
              <a:ext uri="{FF2B5EF4-FFF2-40B4-BE49-F238E27FC236}">
                <a16:creationId xmlns:a16="http://schemas.microsoft.com/office/drawing/2014/main" id="{DC1D12A6-32C2-4803-BF29-961DF7ACA0E5}"/>
              </a:ext>
            </a:extLst>
          </p:cNvPr>
          <p:cNvPicPr>
            <a:picLocks noChangeAspect="1"/>
          </p:cNvPicPr>
          <p:nvPr/>
        </p:nvPicPr>
        <p:blipFill>
          <a:blip r:embed="rId4"/>
          <a:stretch>
            <a:fillRect/>
          </a:stretch>
        </p:blipFill>
        <p:spPr>
          <a:xfrm>
            <a:off x="1000971" y="5335480"/>
            <a:ext cx="7765727" cy="1488046"/>
          </a:xfrm>
          <a:prstGeom prst="rect">
            <a:avLst/>
          </a:prstGeom>
        </p:spPr>
      </p:pic>
      <p:sp>
        <p:nvSpPr>
          <p:cNvPr id="4" name="TextBox 3">
            <a:extLst>
              <a:ext uri="{FF2B5EF4-FFF2-40B4-BE49-F238E27FC236}">
                <a16:creationId xmlns:a16="http://schemas.microsoft.com/office/drawing/2014/main" id="{A02465C3-2CF6-4369-83D8-621C2442677A}"/>
              </a:ext>
            </a:extLst>
          </p:cNvPr>
          <p:cNvSpPr txBox="1"/>
          <p:nvPr/>
        </p:nvSpPr>
        <p:spPr>
          <a:xfrm>
            <a:off x="252489" y="5576214"/>
            <a:ext cx="850011" cy="923330"/>
          </a:xfrm>
          <a:prstGeom prst="rect">
            <a:avLst/>
          </a:prstGeom>
          <a:noFill/>
        </p:spPr>
        <p:txBody>
          <a:bodyPr wrap="square" rtlCol="0">
            <a:spAutoFit/>
          </a:bodyPr>
          <a:lstStyle/>
          <a:p>
            <a:r>
              <a:rPr lang="en-US" dirty="0"/>
              <a:t>White Stucco Walls</a:t>
            </a:r>
          </a:p>
        </p:txBody>
      </p:sp>
    </p:spTree>
    <p:extLst>
      <p:ext uri="{BB962C8B-B14F-4D97-AF65-F5344CB8AC3E}">
        <p14:creationId xmlns:p14="http://schemas.microsoft.com/office/powerpoint/2010/main" val="602131345"/>
      </p:ext>
    </p:extLst>
  </p:cSld>
  <p:clrMapOvr>
    <a:masterClrMapping/>
  </p:clrMapOvr>
  <mc:AlternateContent xmlns:mc="http://schemas.openxmlformats.org/markup-compatibility/2006" xmlns:p14="http://schemas.microsoft.com/office/powerpoint/2010/main">
    <mc:Choice Requires="p14">
      <p:transition spd="slow" p14:dur="2000" advTm="34784"/>
    </mc:Choice>
    <mc:Fallback xmlns="">
      <p:transition spd="slow" advTm="34784"/>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35B1045-FE5C-4EDF-9A90-A961A2958329}"/>
              </a:ext>
            </a:extLst>
          </p:cNvPr>
          <p:cNvSpPr/>
          <p:nvPr/>
        </p:nvSpPr>
        <p:spPr>
          <a:xfrm>
            <a:off x="1391478" y="342234"/>
            <a:ext cx="4889467" cy="479170"/>
          </a:xfrm>
          <a:prstGeom prst="rect">
            <a:avLst/>
          </a:prstGeom>
        </p:spPr>
        <p:txBody>
          <a:bodyPr wrap="square">
            <a:spAutoFit/>
          </a:bodyPr>
          <a:lstStyle/>
          <a:p>
            <a:pPr algn="ctr">
              <a:lnSpc>
                <a:spcPct val="115000"/>
              </a:lnSpc>
            </a:pPr>
            <a:r>
              <a:rPr lang="en-US" sz="2400" dirty="0">
                <a:latin typeface="Century Gothic" panose="020B0502020202020204" pitchFamily="34" charset="0"/>
                <a:ea typeface="Arial" panose="020B0604020202020204" pitchFamily="34" charset="0"/>
              </a:rPr>
              <a:t>Proposed Colors and Materials</a:t>
            </a:r>
            <a:endParaRPr lang="en-US" sz="2400" dirty="0">
              <a:effectLst/>
              <a:latin typeface="Century Gothic" panose="020B0502020202020204" pitchFamily="34" charset="0"/>
              <a:ea typeface="Arial" panose="020B0604020202020204" pitchFamily="34" charset="0"/>
            </a:endParaRPr>
          </a:p>
        </p:txBody>
      </p:sp>
      <p:pic>
        <p:nvPicPr>
          <p:cNvPr id="9" name="Picture 8">
            <a:extLst>
              <a:ext uri="{FF2B5EF4-FFF2-40B4-BE49-F238E27FC236}">
                <a16:creationId xmlns:a16="http://schemas.microsoft.com/office/drawing/2014/main" id="{6EDDD085-6AD8-4B8B-BD8F-B6DC06F29D6E}"/>
              </a:ext>
            </a:extLst>
          </p:cNvPr>
          <p:cNvPicPr>
            <a:picLocks noChangeAspect="1"/>
          </p:cNvPicPr>
          <p:nvPr/>
        </p:nvPicPr>
        <p:blipFill rotWithShape="1">
          <a:blip r:embed="rId3"/>
          <a:srcRect r="56759"/>
          <a:stretch/>
        </p:blipFill>
        <p:spPr>
          <a:xfrm>
            <a:off x="127221" y="1061931"/>
            <a:ext cx="3156669" cy="2776092"/>
          </a:xfrm>
          <a:prstGeom prst="rect">
            <a:avLst/>
          </a:prstGeom>
        </p:spPr>
      </p:pic>
      <p:pic>
        <p:nvPicPr>
          <p:cNvPr id="7" name="Picture 6">
            <a:extLst>
              <a:ext uri="{FF2B5EF4-FFF2-40B4-BE49-F238E27FC236}">
                <a16:creationId xmlns:a16="http://schemas.microsoft.com/office/drawing/2014/main" id="{828DD5CB-ACF0-46AC-A35C-3E4829FDDCC3}"/>
              </a:ext>
            </a:extLst>
          </p:cNvPr>
          <p:cNvPicPr>
            <a:picLocks noChangeAspect="1"/>
          </p:cNvPicPr>
          <p:nvPr/>
        </p:nvPicPr>
        <p:blipFill rotWithShape="1">
          <a:blip r:embed="rId4"/>
          <a:srcRect l="4878" t="54538"/>
          <a:stretch/>
        </p:blipFill>
        <p:spPr>
          <a:xfrm>
            <a:off x="2695492" y="3226462"/>
            <a:ext cx="6202017" cy="3631538"/>
          </a:xfrm>
          <a:prstGeom prst="rect">
            <a:avLst/>
          </a:prstGeom>
        </p:spPr>
      </p:pic>
      <p:pic>
        <p:nvPicPr>
          <p:cNvPr id="3" name="Picture 2">
            <a:extLst>
              <a:ext uri="{FF2B5EF4-FFF2-40B4-BE49-F238E27FC236}">
                <a16:creationId xmlns:a16="http://schemas.microsoft.com/office/drawing/2014/main" id="{D1B23472-5226-47F3-913A-59124673789D}"/>
              </a:ext>
            </a:extLst>
          </p:cNvPr>
          <p:cNvPicPr>
            <a:picLocks noChangeAspect="1"/>
          </p:cNvPicPr>
          <p:nvPr/>
        </p:nvPicPr>
        <p:blipFill>
          <a:blip r:embed="rId5"/>
          <a:stretch>
            <a:fillRect/>
          </a:stretch>
        </p:blipFill>
        <p:spPr>
          <a:xfrm>
            <a:off x="5518205" y="1298180"/>
            <a:ext cx="2083324" cy="1751365"/>
          </a:xfrm>
          <a:prstGeom prst="rect">
            <a:avLst/>
          </a:prstGeom>
        </p:spPr>
      </p:pic>
    </p:spTree>
    <p:extLst>
      <p:ext uri="{BB962C8B-B14F-4D97-AF65-F5344CB8AC3E}">
        <p14:creationId xmlns:p14="http://schemas.microsoft.com/office/powerpoint/2010/main" val="1618975325"/>
      </p:ext>
    </p:extLst>
  </p:cSld>
  <p:clrMapOvr>
    <a:masterClrMapping/>
  </p:clrMapOvr>
  <mc:AlternateContent xmlns:mc="http://schemas.openxmlformats.org/markup-compatibility/2006" xmlns:p14="http://schemas.microsoft.com/office/powerpoint/2010/main">
    <mc:Choice Requires="p14">
      <p:transition spd="slow" p14:dur="2000" advTm="34784"/>
    </mc:Choice>
    <mc:Fallback xmlns="">
      <p:transition spd="slow" advTm="34784"/>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3"/>
          <p:cNvSpPr txBox="1">
            <a:spLocks/>
          </p:cNvSpPr>
          <p:nvPr/>
        </p:nvSpPr>
        <p:spPr bwMode="auto">
          <a:xfrm>
            <a:off x="158042" y="1391739"/>
            <a:ext cx="8626412" cy="4440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82563" indent="-182563">
              <a:spcBef>
                <a:spcPct val="20000"/>
              </a:spcBef>
              <a:buClr>
                <a:schemeClr val="accent1"/>
              </a:buClr>
              <a:buSzPct val="85000"/>
              <a:buFont typeface="Arial" charset="0"/>
              <a:buChar char="•"/>
              <a:defRPr sz="2400">
                <a:solidFill>
                  <a:schemeClr val="tx1"/>
                </a:solidFill>
                <a:latin typeface="Arial" charset="0"/>
              </a:defRPr>
            </a:lvl1pPr>
            <a:lvl2pPr indent="-182563">
              <a:spcBef>
                <a:spcPct val="20000"/>
              </a:spcBef>
              <a:buClr>
                <a:schemeClr val="accent1"/>
              </a:buClr>
              <a:buSzPct val="85000"/>
              <a:buFont typeface="Arial" charset="0"/>
              <a:buChar char="•"/>
              <a:defRPr sz="2000">
                <a:solidFill>
                  <a:schemeClr val="tx1"/>
                </a:solidFill>
                <a:latin typeface="Arial" charset="0"/>
              </a:defRPr>
            </a:lvl2pPr>
            <a:lvl3pPr marL="573088" indent="-457200">
              <a:spcBef>
                <a:spcPct val="20000"/>
              </a:spcBef>
              <a:buClr>
                <a:schemeClr val="accent1"/>
              </a:buClr>
              <a:buSzPct val="90000"/>
              <a:buFont typeface="Arial" charset="0"/>
              <a:buChar char="•"/>
              <a:defRPr>
                <a:solidFill>
                  <a:schemeClr val="tx1"/>
                </a:solidFill>
                <a:latin typeface="Arial" charset="0"/>
              </a:defRPr>
            </a:lvl3pPr>
            <a:lvl4pPr marL="1004888" indent="-182563">
              <a:spcBef>
                <a:spcPct val="20000"/>
              </a:spcBef>
              <a:buClr>
                <a:schemeClr val="accent1"/>
              </a:buClr>
              <a:buFont typeface="Arial" charset="0"/>
              <a:buChar char="•"/>
              <a:defRPr sz="1600">
                <a:solidFill>
                  <a:schemeClr val="tx1"/>
                </a:solidFill>
                <a:latin typeface="Arial" charset="0"/>
              </a:defRPr>
            </a:lvl4pPr>
            <a:lvl5pPr marL="1030288" indent="-457200">
              <a:spcBef>
                <a:spcPct val="20000"/>
              </a:spcBef>
              <a:buClr>
                <a:schemeClr val="accent1"/>
              </a:buClr>
              <a:buSzPct val="100000"/>
              <a:buFont typeface="Arial" charset="0"/>
              <a:buChar char="•"/>
              <a:defRPr sz="1400">
                <a:solidFill>
                  <a:schemeClr val="tx1"/>
                </a:solidFill>
                <a:latin typeface="Arial" charset="0"/>
              </a:defRPr>
            </a:lvl5pPr>
            <a:lvl6pPr marL="1487488" indent="-4572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6pPr>
            <a:lvl7pPr marL="1944688" indent="-4572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7pPr>
            <a:lvl8pPr marL="2401888" indent="-4572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8pPr>
            <a:lvl9pPr marL="2859088" indent="-4572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marL="0" indent="0">
              <a:buNone/>
            </a:pPr>
            <a:r>
              <a:rPr lang="en-US" sz="2200" dirty="0">
                <a:latin typeface="Century Gothic" panose="020B0502020202020204" pitchFamily="34" charset="0"/>
              </a:rPr>
              <a:t>May 11, 2021</a:t>
            </a:r>
          </a:p>
          <a:p>
            <a:pPr lvl="2" algn="just">
              <a:spcAft>
                <a:spcPts val="1200"/>
              </a:spcAft>
            </a:pPr>
            <a:endParaRPr lang="en-US" sz="2400" dirty="0">
              <a:latin typeface="Century Gothic" pitchFamily="34" charset="0"/>
            </a:endParaRPr>
          </a:p>
          <a:p>
            <a:pPr marL="115888" lvl="2" indent="0" algn="just">
              <a:spcAft>
                <a:spcPts val="1200"/>
              </a:spcAft>
              <a:buNone/>
            </a:pPr>
            <a:r>
              <a:rPr lang="en-US" sz="2400" dirty="0">
                <a:latin typeface="Century Gothic" pitchFamily="34" charset="0"/>
              </a:rPr>
              <a:t>PC continued the item for applicant to address architectural details</a:t>
            </a:r>
            <a:r>
              <a:rPr lang="en-US" sz="2400" dirty="0">
                <a:effectLst/>
                <a:latin typeface="Century Gothic" panose="020B0502020202020204" pitchFamily="34" charset="0"/>
                <a:ea typeface="Calibri" panose="020F0502020204030204" pitchFamily="34" charset="0"/>
              </a:rPr>
              <a:t> (cladding, railing, garage, stairs, soffits, and overhang); and  </a:t>
            </a:r>
          </a:p>
          <a:p>
            <a:pPr marL="115888" lvl="2" indent="0" algn="just">
              <a:spcAft>
                <a:spcPts val="1200"/>
              </a:spcAft>
              <a:buNone/>
            </a:pPr>
            <a:r>
              <a:rPr lang="en-US" sz="2400" dirty="0">
                <a:effectLst/>
                <a:latin typeface="Century Gothic" panose="020B0502020202020204" pitchFamily="34" charset="0"/>
                <a:ea typeface="Calibri" panose="020F0502020204030204" pitchFamily="34" charset="0"/>
              </a:rPr>
              <a:t>Standardize plans -line weight and dimensions. </a:t>
            </a:r>
          </a:p>
          <a:p>
            <a:pPr marL="115888" lvl="2" indent="0" algn="just">
              <a:spcAft>
                <a:spcPts val="1200"/>
              </a:spcAft>
              <a:buNone/>
            </a:pPr>
            <a:r>
              <a:rPr lang="en-US" sz="2400" dirty="0">
                <a:effectLst/>
                <a:latin typeface="Century Gothic" panose="020B0502020202020204" pitchFamily="34" charset="0"/>
                <a:ea typeface="Calibri" panose="020F0502020204030204" pitchFamily="34" charset="0"/>
              </a:rPr>
              <a:t>Discussed</a:t>
            </a:r>
            <a:r>
              <a:rPr lang="en-US" sz="2400" dirty="0">
                <a:effectLst/>
                <a:latin typeface="Century Gothic" panose="020B0502020202020204" pitchFamily="34" charset="0"/>
                <a:ea typeface="Times New Roman" panose="02020603050405020304" pitchFamily="18" charset="0"/>
              </a:rPr>
              <a:t> window shapes &amp; proportion, floor plan, concern over the front wall meeting code and structure’s brightness</a:t>
            </a:r>
            <a:r>
              <a:rPr lang="en-US" sz="1800" dirty="0">
                <a:effectLst/>
                <a:latin typeface="Times New Roman" panose="02020603050405020304" pitchFamily="18" charset="0"/>
                <a:ea typeface="Times New Roman" panose="02020603050405020304" pitchFamily="18" charset="0"/>
              </a:rPr>
              <a:t>.</a:t>
            </a:r>
            <a:endParaRPr lang="en-US" sz="2400" dirty="0">
              <a:latin typeface="Century Gothic" panose="020B0502020202020204" pitchFamily="34" charset="0"/>
            </a:endParaRPr>
          </a:p>
        </p:txBody>
      </p:sp>
      <p:sp>
        <p:nvSpPr>
          <p:cNvPr id="4" name="Content Placeholder 3"/>
          <p:cNvSpPr txBox="1">
            <a:spLocks/>
          </p:cNvSpPr>
          <p:nvPr/>
        </p:nvSpPr>
        <p:spPr>
          <a:xfrm>
            <a:off x="0" y="586599"/>
            <a:ext cx="9144000" cy="54768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888" lvl="2" indent="0">
              <a:buFont typeface="Arial" charset="0"/>
              <a:buNone/>
            </a:pPr>
            <a:r>
              <a:rPr lang="en-US" altLang="en-US" sz="2800" dirty="0">
                <a:latin typeface="Century Gothic" pitchFamily="34" charset="0"/>
              </a:rPr>
              <a:t>Background</a:t>
            </a:r>
          </a:p>
        </p:txBody>
      </p:sp>
    </p:spTree>
    <p:extLst>
      <p:ext uri="{BB962C8B-B14F-4D97-AF65-F5344CB8AC3E}">
        <p14:creationId xmlns:p14="http://schemas.microsoft.com/office/powerpoint/2010/main" val="1473884001"/>
      </p:ext>
    </p:extLst>
  </p:cSld>
  <p:clrMapOvr>
    <a:masterClrMapping/>
  </p:clrMapOvr>
  <mc:AlternateContent xmlns:mc="http://schemas.openxmlformats.org/markup-compatibility/2006" xmlns:p14="http://schemas.microsoft.com/office/powerpoint/2010/main">
    <mc:Choice Requires="p14">
      <p:transition spd="slow" p14:dur="2000" advClick="0" advTm="40157"/>
    </mc:Choice>
    <mc:Fallback xmlns="">
      <p:transition spd="slow" advClick="0" advTm="40157"/>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35B1045-FE5C-4EDF-9A90-A961A2958329}"/>
              </a:ext>
            </a:extLst>
          </p:cNvPr>
          <p:cNvSpPr/>
          <p:nvPr/>
        </p:nvSpPr>
        <p:spPr>
          <a:xfrm>
            <a:off x="2474668" y="420921"/>
            <a:ext cx="4194663" cy="479170"/>
          </a:xfrm>
          <a:prstGeom prst="rect">
            <a:avLst/>
          </a:prstGeom>
        </p:spPr>
        <p:txBody>
          <a:bodyPr wrap="square">
            <a:spAutoFit/>
          </a:bodyPr>
          <a:lstStyle/>
          <a:p>
            <a:pPr algn="ctr">
              <a:lnSpc>
                <a:spcPct val="115000"/>
              </a:lnSpc>
            </a:pPr>
            <a:r>
              <a:rPr lang="en-US" sz="2400" dirty="0">
                <a:latin typeface="Century Gothic" panose="020B0502020202020204" pitchFamily="34" charset="0"/>
                <a:ea typeface="Arial" panose="020B0604020202020204" pitchFamily="34" charset="0"/>
              </a:rPr>
              <a:t>Tree Removal – 10 Trees</a:t>
            </a:r>
            <a:endParaRPr lang="en-US" sz="2400" dirty="0">
              <a:effectLst/>
              <a:latin typeface="Century Gothic" panose="020B0502020202020204" pitchFamily="34" charset="0"/>
              <a:ea typeface="Arial" panose="020B0604020202020204" pitchFamily="34" charset="0"/>
            </a:endParaRPr>
          </a:p>
        </p:txBody>
      </p:sp>
      <p:pic>
        <p:nvPicPr>
          <p:cNvPr id="2" name="Picture 1">
            <a:extLst>
              <a:ext uri="{FF2B5EF4-FFF2-40B4-BE49-F238E27FC236}">
                <a16:creationId xmlns:a16="http://schemas.microsoft.com/office/drawing/2014/main" id="{E5FB0123-4FF2-4875-B144-571A0A250F29}"/>
              </a:ext>
            </a:extLst>
          </p:cNvPr>
          <p:cNvPicPr>
            <a:picLocks noChangeAspect="1"/>
          </p:cNvPicPr>
          <p:nvPr/>
        </p:nvPicPr>
        <p:blipFill>
          <a:blip r:embed="rId3"/>
          <a:stretch>
            <a:fillRect/>
          </a:stretch>
        </p:blipFill>
        <p:spPr>
          <a:xfrm>
            <a:off x="0" y="833511"/>
            <a:ext cx="9144000" cy="5190978"/>
          </a:xfrm>
          <a:prstGeom prst="rect">
            <a:avLst/>
          </a:prstGeom>
        </p:spPr>
      </p:pic>
      <p:sp>
        <p:nvSpPr>
          <p:cNvPr id="3" name="Star: 5 Points 2">
            <a:extLst>
              <a:ext uri="{FF2B5EF4-FFF2-40B4-BE49-F238E27FC236}">
                <a16:creationId xmlns:a16="http://schemas.microsoft.com/office/drawing/2014/main" id="{E5FF6BEE-C145-441D-9BCE-EC5CAC31E347}"/>
              </a:ext>
            </a:extLst>
          </p:cNvPr>
          <p:cNvSpPr/>
          <p:nvPr/>
        </p:nvSpPr>
        <p:spPr>
          <a:xfrm>
            <a:off x="4980373" y="2431002"/>
            <a:ext cx="230820" cy="221942"/>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tar: 5 Points 7">
            <a:extLst>
              <a:ext uri="{FF2B5EF4-FFF2-40B4-BE49-F238E27FC236}">
                <a16:creationId xmlns:a16="http://schemas.microsoft.com/office/drawing/2014/main" id="{C0DE5DFE-4250-4B08-B824-4BB45546DB68}"/>
              </a:ext>
            </a:extLst>
          </p:cNvPr>
          <p:cNvSpPr/>
          <p:nvPr/>
        </p:nvSpPr>
        <p:spPr>
          <a:xfrm>
            <a:off x="4138474" y="2496105"/>
            <a:ext cx="230820" cy="221942"/>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tar: 5 Points 8">
            <a:extLst>
              <a:ext uri="{FF2B5EF4-FFF2-40B4-BE49-F238E27FC236}">
                <a16:creationId xmlns:a16="http://schemas.microsoft.com/office/drawing/2014/main" id="{C4D3A5CF-56FB-4D20-86F3-9A087411FBF4}"/>
              </a:ext>
            </a:extLst>
          </p:cNvPr>
          <p:cNvSpPr/>
          <p:nvPr/>
        </p:nvSpPr>
        <p:spPr>
          <a:xfrm>
            <a:off x="4341180" y="2607076"/>
            <a:ext cx="230820" cy="221942"/>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tar: 5 Points 9">
            <a:extLst>
              <a:ext uri="{FF2B5EF4-FFF2-40B4-BE49-F238E27FC236}">
                <a16:creationId xmlns:a16="http://schemas.microsoft.com/office/drawing/2014/main" id="{AA8F589C-60AF-4EA1-9884-8F9DBCD27531}"/>
              </a:ext>
            </a:extLst>
          </p:cNvPr>
          <p:cNvSpPr/>
          <p:nvPr/>
        </p:nvSpPr>
        <p:spPr>
          <a:xfrm>
            <a:off x="3694590" y="3082032"/>
            <a:ext cx="230820" cy="221942"/>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tar: 5 Points 10">
            <a:extLst>
              <a:ext uri="{FF2B5EF4-FFF2-40B4-BE49-F238E27FC236}">
                <a16:creationId xmlns:a16="http://schemas.microsoft.com/office/drawing/2014/main" id="{0B637EC1-B4D8-4B01-9121-C1ED0B15B288}"/>
              </a:ext>
            </a:extLst>
          </p:cNvPr>
          <p:cNvSpPr/>
          <p:nvPr/>
        </p:nvSpPr>
        <p:spPr>
          <a:xfrm>
            <a:off x="5291091" y="2524219"/>
            <a:ext cx="230820" cy="221942"/>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tar: 5 Points 11">
            <a:extLst>
              <a:ext uri="{FF2B5EF4-FFF2-40B4-BE49-F238E27FC236}">
                <a16:creationId xmlns:a16="http://schemas.microsoft.com/office/drawing/2014/main" id="{B2F0BE1B-55D6-4914-911E-25F2B1F5FF89}"/>
              </a:ext>
            </a:extLst>
          </p:cNvPr>
          <p:cNvSpPr/>
          <p:nvPr/>
        </p:nvSpPr>
        <p:spPr>
          <a:xfrm>
            <a:off x="3374993" y="2541973"/>
            <a:ext cx="230820" cy="221942"/>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tar: 5 Points 12">
            <a:extLst>
              <a:ext uri="{FF2B5EF4-FFF2-40B4-BE49-F238E27FC236}">
                <a16:creationId xmlns:a16="http://schemas.microsoft.com/office/drawing/2014/main" id="{C192F47C-1AD3-4F3F-B14B-B483FD536EEA}"/>
              </a:ext>
            </a:extLst>
          </p:cNvPr>
          <p:cNvSpPr/>
          <p:nvPr/>
        </p:nvSpPr>
        <p:spPr>
          <a:xfrm>
            <a:off x="3154530" y="2524219"/>
            <a:ext cx="230820" cy="221942"/>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tar: 5 Points 13">
            <a:extLst>
              <a:ext uri="{FF2B5EF4-FFF2-40B4-BE49-F238E27FC236}">
                <a16:creationId xmlns:a16="http://schemas.microsoft.com/office/drawing/2014/main" id="{76522BD1-062C-454B-92B7-A8C7819EE3BC}"/>
              </a:ext>
            </a:extLst>
          </p:cNvPr>
          <p:cNvSpPr/>
          <p:nvPr/>
        </p:nvSpPr>
        <p:spPr>
          <a:xfrm>
            <a:off x="2923710" y="3207058"/>
            <a:ext cx="230820" cy="221942"/>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tar: 5 Points 14">
            <a:extLst>
              <a:ext uri="{FF2B5EF4-FFF2-40B4-BE49-F238E27FC236}">
                <a16:creationId xmlns:a16="http://schemas.microsoft.com/office/drawing/2014/main" id="{EEAD2BE2-9D80-4188-82ED-19F5F8E52399}"/>
              </a:ext>
            </a:extLst>
          </p:cNvPr>
          <p:cNvSpPr/>
          <p:nvPr/>
        </p:nvSpPr>
        <p:spPr>
          <a:xfrm>
            <a:off x="3243307" y="3221117"/>
            <a:ext cx="230820" cy="221942"/>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Star: 5 Points 15">
            <a:extLst>
              <a:ext uri="{FF2B5EF4-FFF2-40B4-BE49-F238E27FC236}">
                <a16:creationId xmlns:a16="http://schemas.microsoft.com/office/drawing/2014/main" id="{F7F332C4-EFC9-479F-A2FA-B9D734F4ED0D}"/>
              </a:ext>
            </a:extLst>
          </p:cNvPr>
          <p:cNvSpPr/>
          <p:nvPr/>
        </p:nvSpPr>
        <p:spPr>
          <a:xfrm>
            <a:off x="3710866" y="3053919"/>
            <a:ext cx="230820" cy="221942"/>
          </a:xfrm>
          <a:prstGeom prst="star5">
            <a:avLst>
              <a:gd name="adj" fmla="val 0"/>
              <a:gd name="hf" fmla="val 105146"/>
              <a:gd name="vf" fmla="val 110557"/>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tar: 5 Points 16">
            <a:extLst>
              <a:ext uri="{FF2B5EF4-FFF2-40B4-BE49-F238E27FC236}">
                <a16:creationId xmlns:a16="http://schemas.microsoft.com/office/drawing/2014/main" id="{D244C71E-DB5C-45E1-AAB3-7C64687878C9}"/>
              </a:ext>
            </a:extLst>
          </p:cNvPr>
          <p:cNvSpPr/>
          <p:nvPr/>
        </p:nvSpPr>
        <p:spPr>
          <a:xfrm>
            <a:off x="3605813" y="3685713"/>
            <a:ext cx="230820" cy="221942"/>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C4592090-9D6B-4C01-8CCE-DFC6CCD76851}"/>
              </a:ext>
            </a:extLst>
          </p:cNvPr>
          <p:cNvSpPr txBox="1"/>
          <p:nvPr/>
        </p:nvSpPr>
        <p:spPr>
          <a:xfrm>
            <a:off x="435005" y="6107837"/>
            <a:ext cx="2148397" cy="369332"/>
          </a:xfrm>
          <a:prstGeom prst="rect">
            <a:avLst/>
          </a:prstGeom>
          <a:noFill/>
        </p:spPr>
        <p:txBody>
          <a:bodyPr wrap="square" rtlCol="0">
            <a:spAutoFit/>
          </a:bodyPr>
          <a:lstStyle/>
          <a:p>
            <a:r>
              <a:rPr lang="en-US" dirty="0"/>
              <a:t>Tree to be  Removed</a:t>
            </a:r>
          </a:p>
        </p:txBody>
      </p:sp>
      <p:sp>
        <p:nvSpPr>
          <p:cNvPr id="21" name="Star: 5 Points 20">
            <a:extLst>
              <a:ext uri="{FF2B5EF4-FFF2-40B4-BE49-F238E27FC236}">
                <a16:creationId xmlns:a16="http://schemas.microsoft.com/office/drawing/2014/main" id="{53378F51-1170-4B31-9096-30D980F2F64B}"/>
              </a:ext>
            </a:extLst>
          </p:cNvPr>
          <p:cNvSpPr/>
          <p:nvPr/>
        </p:nvSpPr>
        <p:spPr>
          <a:xfrm>
            <a:off x="2581923" y="6137143"/>
            <a:ext cx="341787" cy="295637"/>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F450F239-C4E7-47B7-B42B-66D8F47A5F8A}"/>
              </a:ext>
            </a:extLst>
          </p:cNvPr>
          <p:cNvSpPr txBox="1"/>
          <p:nvPr/>
        </p:nvSpPr>
        <p:spPr>
          <a:xfrm>
            <a:off x="5762436" y="6108826"/>
            <a:ext cx="2714910" cy="369332"/>
          </a:xfrm>
          <a:prstGeom prst="rect">
            <a:avLst/>
          </a:prstGeom>
          <a:noFill/>
        </p:spPr>
        <p:txBody>
          <a:bodyPr wrap="none" rtlCol="0">
            <a:spAutoFit/>
          </a:bodyPr>
          <a:lstStyle/>
          <a:p>
            <a:r>
              <a:rPr lang="en-US" dirty="0"/>
              <a:t>Trees #5, #6 are dead trees</a:t>
            </a:r>
          </a:p>
        </p:txBody>
      </p:sp>
      <p:sp>
        <p:nvSpPr>
          <p:cNvPr id="23" name="Rectangle 22">
            <a:extLst>
              <a:ext uri="{FF2B5EF4-FFF2-40B4-BE49-F238E27FC236}">
                <a16:creationId xmlns:a16="http://schemas.microsoft.com/office/drawing/2014/main" id="{829D32D8-8C57-4D61-AFDF-3E8208F8FEF6}"/>
              </a:ext>
            </a:extLst>
          </p:cNvPr>
          <p:cNvSpPr/>
          <p:nvPr/>
        </p:nvSpPr>
        <p:spPr>
          <a:xfrm>
            <a:off x="3474127" y="1038687"/>
            <a:ext cx="2047784" cy="1896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Connector 24">
            <a:extLst>
              <a:ext uri="{FF2B5EF4-FFF2-40B4-BE49-F238E27FC236}">
                <a16:creationId xmlns:a16="http://schemas.microsoft.com/office/drawing/2014/main" id="{87102970-6215-4C8D-881D-5BC3382A3674}"/>
              </a:ext>
            </a:extLst>
          </p:cNvPr>
          <p:cNvCxnSpPr/>
          <p:nvPr/>
        </p:nvCxnSpPr>
        <p:spPr>
          <a:xfrm>
            <a:off x="0" y="6024489"/>
            <a:ext cx="91440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61393258"/>
      </p:ext>
    </p:extLst>
  </p:cSld>
  <p:clrMapOvr>
    <a:masterClrMapping/>
  </p:clrMapOvr>
  <mc:AlternateContent xmlns:mc="http://schemas.openxmlformats.org/markup-compatibility/2006" xmlns:p14="http://schemas.microsoft.com/office/powerpoint/2010/main">
    <mc:Choice Requires="p14">
      <p:transition spd="slow" p14:dur="2000" advTm="44641"/>
    </mc:Choice>
    <mc:Fallback xmlns="">
      <p:transition spd="slow" advTm="44641"/>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35B1045-FE5C-4EDF-9A90-A961A2958329}"/>
              </a:ext>
            </a:extLst>
          </p:cNvPr>
          <p:cNvSpPr/>
          <p:nvPr/>
        </p:nvSpPr>
        <p:spPr>
          <a:xfrm>
            <a:off x="2315043" y="528660"/>
            <a:ext cx="4947013" cy="479170"/>
          </a:xfrm>
          <a:prstGeom prst="rect">
            <a:avLst/>
          </a:prstGeom>
        </p:spPr>
        <p:txBody>
          <a:bodyPr wrap="square">
            <a:spAutoFit/>
          </a:bodyPr>
          <a:lstStyle/>
          <a:p>
            <a:pPr algn="ctr">
              <a:lnSpc>
                <a:spcPct val="115000"/>
              </a:lnSpc>
            </a:pPr>
            <a:r>
              <a:rPr lang="en-US" sz="2400" dirty="0">
                <a:latin typeface="Century Gothic" panose="020B0502020202020204" pitchFamily="34" charset="0"/>
                <a:ea typeface="Arial" panose="020B0604020202020204" pitchFamily="34" charset="0"/>
              </a:rPr>
              <a:t>Neighborhood Compatibility</a:t>
            </a:r>
            <a:endParaRPr lang="en-US" sz="2400" dirty="0">
              <a:effectLst/>
              <a:latin typeface="Century Gothic" panose="020B0502020202020204" pitchFamily="34" charset="0"/>
              <a:ea typeface="Arial" panose="020B0604020202020204" pitchFamily="34" charset="0"/>
            </a:endParaRPr>
          </a:p>
        </p:txBody>
      </p:sp>
      <p:pic>
        <p:nvPicPr>
          <p:cNvPr id="3" name="Picture 2">
            <a:extLst>
              <a:ext uri="{FF2B5EF4-FFF2-40B4-BE49-F238E27FC236}">
                <a16:creationId xmlns:a16="http://schemas.microsoft.com/office/drawing/2014/main" id="{F6FDF907-07C9-4AA4-9841-3C7DB607E496}"/>
              </a:ext>
            </a:extLst>
          </p:cNvPr>
          <p:cNvPicPr>
            <a:picLocks noChangeAspect="1"/>
          </p:cNvPicPr>
          <p:nvPr/>
        </p:nvPicPr>
        <p:blipFill>
          <a:blip r:embed="rId3"/>
          <a:stretch>
            <a:fillRect/>
          </a:stretch>
        </p:blipFill>
        <p:spPr>
          <a:xfrm>
            <a:off x="271358" y="1127464"/>
            <a:ext cx="4197682" cy="3249227"/>
          </a:xfrm>
          <a:prstGeom prst="rect">
            <a:avLst/>
          </a:prstGeom>
        </p:spPr>
      </p:pic>
      <p:sp>
        <p:nvSpPr>
          <p:cNvPr id="4" name="Rectangle 3">
            <a:extLst>
              <a:ext uri="{FF2B5EF4-FFF2-40B4-BE49-F238E27FC236}">
                <a16:creationId xmlns:a16="http://schemas.microsoft.com/office/drawing/2014/main" id="{62700ABF-D855-4732-A352-CC5ED72BA651}"/>
              </a:ext>
            </a:extLst>
          </p:cNvPr>
          <p:cNvSpPr/>
          <p:nvPr/>
        </p:nvSpPr>
        <p:spPr>
          <a:xfrm rot="710064">
            <a:off x="2849732" y="3808520"/>
            <a:ext cx="186431" cy="71022"/>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88303368-3B5A-45D6-A5FA-9CDF9E7732FC}"/>
              </a:ext>
            </a:extLst>
          </p:cNvPr>
          <p:cNvPicPr>
            <a:picLocks noChangeAspect="1"/>
          </p:cNvPicPr>
          <p:nvPr/>
        </p:nvPicPr>
        <p:blipFill>
          <a:blip r:embed="rId4"/>
          <a:stretch>
            <a:fillRect/>
          </a:stretch>
        </p:blipFill>
        <p:spPr>
          <a:xfrm>
            <a:off x="4099399" y="3298937"/>
            <a:ext cx="4947013" cy="3468319"/>
          </a:xfrm>
          <a:prstGeom prst="rect">
            <a:avLst/>
          </a:prstGeom>
        </p:spPr>
      </p:pic>
      <p:sp>
        <p:nvSpPr>
          <p:cNvPr id="8" name="TextBox 7">
            <a:extLst>
              <a:ext uri="{FF2B5EF4-FFF2-40B4-BE49-F238E27FC236}">
                <a16:creationId xmlns:a16="http://schemas.microsoft.com/office/drawing/2014/main" id="{0F11F768-1AD2-4F7F-8B70-C7EAE402F5FB}"/>
              </a:ext>
            </a:extLst>
          </p:cNvPr>
          <p:cNvSpPr txBox="1"/>
          <p:nvPr/>
        </p:nvSpPr>
        <p:spPr>
          <a:xfrm>
            <a:off x="1447060" y="975535"/>
            <a:ext cx="2161041" cy="369332"/>
          </a:xfrm>
          <a:prstGeom prst="rect">
            <a:avLst/>
          </a:prstGeom>
          <a:solidFill>
            <a:schemeClr val="bg1"/>
          </a:solidFill>
        </p:spPr>
        <p:txBody>
          <a:bodyPr wrap="none" rtlCol="0">
            <a:spAutoFit/>
          </a:bodyPr>
          <a:lstStyle/>
          <a:p>
            <a:r>
              <a:rPr lang="en-US" dirty="0"/>
              <a:t>1482 Indiana Avenue</a:t>
            </a:r>
          </a:p>
        </p:txBody>
      </p:sp>
      <p:sp>
        <p:nvSpPr>
          <p:cNvPr id="10" name="TextBox 9">
            <a:extLst>
              <a:ext uri="{FF2B5EF4-FFF2-40B4-BE49-F238E27FC236}">
                <a16:creationId xmlns:a16="http://schemas.microsoft.com/office/drawing/2014/main" id="{09136565-2161-4066-B80C-F23123AB47C5}"/>
              </a:ext>
            </a:extLst>
          </p:cNvPr>
          <p:cNvSpPr txBox="1"/>
          <p:nvPr/>
        </p:nvSpPr>
        <p:spPr>
          <a:xfrm>
            <a:off x="5677205" y="3059668"/>
            <a:ext cx="2161041" cy="369332"/>
          </a:xfrm>
          <a:prstGeom prst="rect">
            <a:avLst/>
          </a:prstGeom>
          <a:solidFill>
            <a:schemeClr val="bg1"/>
          </a:solidFill>
        </p:spPr>
        <p:txBody>
          <a:bodyPr wrap="none" rtlCol="0">
            <a:spAutoFit/>
          </a:bodyPr>
          <a:lstStyle/>
          <a:p>
            <a:r>
              <a:rPr lang="en-US" dirty="0"/>
              <a:t>1483 Indiana Avenue</a:t>
            </a:r>
          </a:p>
        </p:txBody>
      </p:sp>
    </p:spTree>
    <p:extLst>
      <p:ext uri="{BB962C8B-B14F-4D97-AF65-F5344CB8AC3E}">
        <p14:creationId xmlns:p14="http://schemas.microsoft.com/office/powerpoint/2010/main" val="479329795"/>
      </p:ext>
    </p:extLst>
  </p:cSld>
  <p:clrMapOvr>
    <a:masterClrMapping/>
  </p:clrMapOvr>
  <mc:AlternateContent xmlns:mc="http://schemas.openxmlformats.org/markup-compatibility/2006" xmlns:p14="http://schemas.microsoft.com/office/powerpoint/2010/main">
    <mc:Choice Requires="p14">
      <p:transition spd="slow" p14:dur="2000" advTm="21806"/>
    </mc:Choice>
    <mc:Fallback xmlns="">
      <p:transition spd="slow" advTm="21806"/>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35B1045-FE5C-4EDF-9A90-A961A2958329}"/>
              </a:ext>
            </a:extLst>
          </p:cNvPr>
          <p:cNvSpPr/>
          <p:nvPr/>
        </p:nvSpPr>
        <p:spPr>
          <a:xfrm>
            <a:off x="2490477" y="496365"/>
            <a:ext cx="4817354" cy="479170"/>
          </a:xfrm>
          <a:prstGeom prst="rect">
            <a:avLst/>
          </a:prstGeom>
        </p:spPr>
        <p:txBody>
          <a:bodyPr wrap="square">
            <a:spAutoFit/>
          </a:bodyPr>
          <a:lstStyle/>
          <a:p>
            <a:pPr algn="ctr">
              <a:lnSpc>
                <a:spcPct val="115000"/>
              </a:lnSpc>
            </a:pPr>
            <a:r>
              <a:rPr lang="en-US" sz="2400" dirty="0">
                <a:latin typeface="Century Gothic" panose="020B0502020202020204" pitchFamily="34" charset="0"/>
                <a:ea typeface="Arial" panose="020B0604020202020204" pitchFamily="34" charset="0"/>
              </a:rPr>
              <a:t>Neighborhood Compatibility</a:t>
            </a:r>
            <a:endParaRPr lang="en-US" sz="2400" dirty="0">
              <a:effectLst/>
              <a:latin typeface="Century Gothic" panose="020B0502020202020204" pitchFamily="34" charset="0"/>
              <a:ea typeface="Arial" panose="020B0604020202020204" pitchFamily="34" charset="0"/>
            </a:endParaRPr>
          </a:p>
        </p:txBody>
      </p:sp>
      <p:sp>
        <p:nvSpPr>
          <p:cNvPr id="8" name="TextBox 7">
            <a:extLst>
              <a:ext uri="{FF2B5EF4-FFF2-40B4-BE49-F238E27FC236}">
                <a16:creationId xmlns:a16="http://schemas.microsoft.com/office/drawing/2014/main" id="{0F11F768-1AD2-4F7F-8B70-C7EAE402F5FB}"/>
              </a:ext>
            </a:extLst>
          </p:cNvPr>
          <p:cNvSpPr txBox="1"/>
          <p:nvPr/>
        </p:nvSpPr>
        <p:spPr>
          <a:xfrm>
            <a:off x="266127" y="790869"/>
            <a:ext cx="2161041" cy="369332"/>
          </a:xfrm>
          <a:prstGeom prst="rect">
            <a:avLst/>
          </a:prstGeom>
          <a:solidFill>
            <a:schemeClr val="bg1"/>
          </a:solidFill>
        </p:spPr>
        <p:txBody>
          <a:bodyPr wrap="none" rtlCol="0">
            <a:spAutoFit/>
          </a:bodyPr>
          <a:lstStyle/>
          <a:p>
            <a:r>
              <a:rPr lang="en-US" dirty="0"/>
              <a:t>1494 Indiana Avenue</a:t>
            </a:r>
          </a:p>
        </p:txBody>
      </p:sp>
      <p:sp>
        <p:nvSpPr>
          <p:cNvPr id="10" name="TextBox 9">
            <a:extLst>
              <a:ext uri="{FF2B5EF4-FFF2-40B4-BE49-F238E27FC236}">
                <a16:creationId xmlns:a16="http://schemas.microsoft.com/office/drawing/2014/main" id="{09136565-2161-4066-B80C-F23123AB47C5}"/>
              </a:ext>
            </a:extLst>
          </p:cNvPr>
          <p:cNvSpPr txBox="1"/>
          <p:nvPr/>
        </p:nvSpPr>
        <p:spPr>
          <a:xfrm>
            <a:off x="5961291" y="3099046"/>
            <a:ext cx="2161041" cy="369332"/>
          </a:xfrm>
          <a:prstGeom prst="rect">
            <a:avLst/>
          </a:prstGeom>
          <a:solidFill>
            <a:schemeClr val="bg1"/>
          </a:solidFill>
        </p:spPr>
        <p:txBody>
          <a:bodyPr wrap="none" rtlCol="0">
            <a:spAutoFit/>
          </a:bodyPr>
          <a:lstStyle/>
          <a:p>
            <a:r>
              <a:rPr lang="en-US" dirty="0"/>
              <a:t>1501 Indiana Avenue</a:t>
            </a:r>
          </a:p>
        </p:txBody>
      </p:sp>
      <p:pic>
        <p:nvPicPr>
          <p:cNvPr id="2" name="Picture 1">
            <a:extLst>
              <a:ext uri="{FF2B5EF4-FFF2-40B4-BE49-F238E27FC236}">
                <a16:creationId xmlns:a16="http://schemas.microsoft.com/office/drawing/2014/main" id="{67F6E890-4002-4BF2-981F-92284D1B2CAB}"/>
              </a:ext>
            </a:extLst>
          </p:cNvPr>
          <p:cNvPicPr>
            <a:picLocks noChangeAspect="1"/>
          </p:cNvPicPr>
          <p:nvPr/>
        </p:nvPicPr>
        <p:blipFill>
          <a:blip r:embed="rId3"/>
          <a:stretch>
            <a:fillRect/>
          </a:stretch>
        </p:blipFill>
        <p:spPr>
          <a:xfrm>
            <a:off x="1" y="1340528"/>
            <a:ext cx="4931466" cy="3275860"/>
          </a:xfrm>
          <a:prstGeom prst="rect">
            <a:avLst/>
          </a:prstGeom>
        </p:spPr>
      </p:pic>
      <p:sp>
        <p:nvSpPr>
          <p:cNvPr id="7" name="Rectangle 6">
            <a:extLst>
              <a:ext uri="{FF2B5EF4-FFF2-40B4-BE49-F238E27FC236}">
                <a16:creationId xmlns:a16="http://schemas.microsoft.com/office/drawing/2014/main" id="{86CC16D4-C6AB-46ED-9DC2-270E4BBF91D3}"/>
              </a:ext>
            </a:extLst>
          </p:cNvPr>
          <p:cNvSpPr/>
          <p:nvPr/>
        </p:nvSpPr>
        <p:spPr>
          <a:xfrm rot="19641872">
            <a:off x="3138257" y="4342274"/>
            <a:ext cx="195999" cy="93335"/>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106A46BA-4439-4D40-BDA0-09FC3D262C96}"/>
              </a:ext>
            </a:extLst>
          </p:cNvPr>
          <p:cNvPicPr>
            <a:picLocks noChangeAspect="1"/>
          </p:cNvPicPr>
          <p:nvPr/>
        </p:nvPicPr>
        <p:blipFill>
          <a:blip r:embed="rId4"/>
          <a:stretch>
            <a:fillRect/>
          </a:stretch>
        </p:blipFill>
        <p:spPr>
          <a:xfrm>
            <a:off x="4474346" y="3712310"/>
            <a:ext cx="4669654" cy="3145690"/>
          </a:xfrm>
          <a:prstGeom prst="rect">
            <a:avLst/>
          </a:prstGeom>
        </p:spPr>
      </p:pic>
    </p:spTree>
    <p:extLst>
      <p:ext uri="{BB962C8B-B14F-4D97-AF65-F5344CB8AC3E}">
        <p14:creationId xmlns:p14="http://schemas.microsoft.com/office/powerpoint/2010/main" val="2059187051"/>
      </p:ext>
    </p:extLst>
  </p:cSld>
  <p:clrMapOvr>
    <a:masterClrMapping/>
  </p:clrMapOvr>
  <mc:AlternateContent xmlns:mc="http://schemas.openxmlformats.org/markup-compatibility/2006" xmlns:p14="http://schemas.microsoft.com/office/powerpoint/2010/main">
    <mc:Choice Requires="p14">
      <p:transition spd="slow" p14:dur="2000" advTm="28706"/>
    </mc:Choice>
    <mc:Fallback xmlns="">
      <p:transition spd="slow" advTm="28706"/>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35B1045-FE5C-4EDF-9A90-A961A2958329}"/>
              </a:ext>
            </a:extLst>
          </p:cNvPr>
          <p:cNvSpPr/>
          <p:nvPr/>
        </p:nvSpPr>
        <p:spPr>
          <a:xfrm>
            <a:off x="2551112" y="659360"/>
            <a:ext cx="4194663" cy="479170"/>
          </a:xfrm>
          <a:prstGeom prst="rect">
            <a:avLst/>
          </a:prstGeom>
        </p:spPr>
        <p:txBody>
          <a:bodyPr wrap="square">
            <a:spAutoFit/>
          </a:bodyPr>
          <a:lstStyle/>
          <a:p>
            <a:pPr algn="ctr">
              <a:lnSpc>
                <a:spcPct val="115000"/>
              </a:lnSpc>
            </a:pPr>
            <a:r>
              <a:rPr lang="en-US" sz="2400" dirty="0">
                <a:effectLst/>
                <a:latin typeface="Century Gothic" panose="020B0502020202020204" pitchFamily="34" charset="0"/>
                <a:ea typeface="Arial" panose="020B0604020202020204" pitchFamily="34" charset="0"/>
              </a:rPr>
              <a:t>Variances</a:t>
            </a:r>
          </a:p>
        </p:txBody>
      </p:sp>
      <p:sp>
        <p:nvSpPr>
          <p:cNvPr id="3" name="TextBox 2">
            <a:extLst>
              <a:ext uri="{FF2B5EF4-FFF2-40B4-BE49-F238E27FC236}">
                <a16:creationId xmlns:a16="http://schemas.microsoft.com/office/drawing/2014/main" id="{C9F454DB-852F-4EC9-B6BB-46715C9A76A5}"/>
              </a:ext>
            </a:extLst>
          </p:cNvPr>
          <p:cNvSpPr txBox="1"/>
          <p:nvPr/>
        </p:nvSpPr>
        <p:spPr>
          <a:xfrm>
            <a:off x="497184" y="1443904"/>
            <a:ext cx="8433752" cy="4770537"/>
          </a:xfrm>
          <a:prstGeom prst="rect">
            <a:avLst/>
          </a:prstGeom>
          <a:noFill/>
        </p:spPr>
        <p:txBody>
          <a:bodyPr wrap="square" rtlCol="0">
            <a:spAutoFit/>
          </a:bodyPr>
          <a:lstStyle/>
          <a:p>
            <a:r>
              <a:rPr lang="en-US" sz="2200" u="sng" dirty="0">
                <a:latin typeface="Century Gothic" panose="020B0502020202020204" pitchFamily="34" charset="0"/>
              </a:rPr>
              <a:t>Two Variances to Deviate from the Development Standards:</a:t>
            </a:r>
          </a:p>
          <a:p>
            <a:endParaRPr lang="en-US" sz="2200" dirty="0">
              <a:latin typeface="Century Gothic" panose="020B0502020202020204" pitchFamily="34" charset="0"/>
            </a:endParaRPr>
          </a:p>
          <a:p>
            <a:pPr lvl="0"/>
            <a:r>
              <a:rPr lang="en-US" sz="2200" dirty="0">
                <a:latin typeface="Century Gothic" panose="020B0502020202020204" pitchFamily="34" charset="0"/>
              </a:rPr>
              <a:t>Variance No. 1:</a:t>
            </a:r>
          </a:p>
          <a:p>
            <a:pPr lvl="0"/>
            <a:r>
              <a:rPr lang="en-US" sz="2200" dirty="0">
                <a:latin typeface="Century Gothic" panose="020B0502020202020204" pitchFamily="34" charset="0"/>
              </a:rPr>
              <a:t>To allow the project to provide 34% of the lot size to remain in its natural state instead of 63% as required by Section 36.340.050 (F) of the Hillside Protection Ordinance; and </a:t>
            </a:r>
          </a:p>
          <a:p>
            <a:pPr lvl="0"/>
            <a:endParaRPr lang="en-US" sz="2200" dirty="0">
              <a:latin typeface="Century Gothic" panose="020B0502020202020204" pitchFamily="34" charset="0"/>
            </a:endParaRPr>
          </a:p>
          <a:p>
            <a:pPr lvl="0"/>
            <a:r>
              <a:rPr lang="en-US" sz="2200" dirty="0">
                <a:latin typeface="Century Gothic" panose="020B0502020202020204" pitchFamily="34" charset="0"/>
              </a:rPr>
              <a:t>Support of No. 1: </a:t>
            </a:r>
          </a:p>
          <a:p>
            <a:pPr lvl="0"/>
            <a:r>
              <a:rPr lang="en-US" sz="2200" dirty="0">
                <a:latin typeface="Century Gothic" panose="020B0502020202020204" pitchFamily="34" charset="0"/>
              </a:rPr>
              <a:t>The small size of this hillside lot (7,148 </a:t>
            </a:r>
            <a:r>
              <a:rPr lang="en-US" sz="2200" dirty="0" err="1">
                <a:latin typeface="Century Gothic" panose="020B0502020202020204" pitchFamily="34" charset="0"/>
              </a:rPr>
              <a:t>sq.ft</a:t>
            </a:r>
            <a:r>
              <a:rPr lang="en-US" sz="2200" dirty="0">
                <a:latin typeface="Century Gothic" panose="020B0502020202020204" pitchFamily="34" charset="0"/>
              </a:rPr>
              <a:t>.) and the average slope of 38% do not allow for development to comply with this requirement. The proposed lot coverage of 38.5% is below the allowed 40%. The slope and size of the lot impede the project to comply. </a:t>
            </a:r>
          </a:p>
          <a:p>
            <a:pPr lvl="0"/>
            <a:endParaRPr lang="en-US" dirty="0">
              <a:latin typeface="Century Gothic" panose="020B0502020202020204" pitchFamily="34" charset="0"/>
            </a:endParaRPr>
          </a:p>
        </p:txBody>
      </p:sp>
    </p:spTree>
    <p:extLst>
      <p:ext uri="{BB962C8B-B14F-4D97-AF65-F5344CB8AC3E}">
        <p14:creationId xmlns:p14="http://schemas.microsoft.com/office/powerpoint/2010/main" val="1134449245"/>
      </p:ext>
    </p:extLst>
  </p:cSld>
  <p:clrMapOvr>
    <a:masterClrMapping/>
  </p:clrMapOvr>
  <mc:AlternateContent xmlns:mc="http://schemas.openxmlformats.org/markup-compatibility/2006" xmlns:p14="http://schemas.microsoft.com/office/powerpoint/2010/main">
    <mc:Choice Requires="p14">
      <p:transition spd="slow" p14:dur="2000" advClick="0" advTm="57830"/>
    </mc:Choice>
    <mc:Fallback xmlns="">
      <p:transition spd="slow" advClick="0" advTm="5783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35B1045-FE5C-4EDF-9A90-A961A2958329}"/>
              </a:ext>
            </a:extLst>
          </p:cNvPr>
          <p:cNvSpPr/>
          <p:nvPr/>
        </p:nvSpPr>
        <p:spPr>
          <a:xfrm>
            <a:off x="2474668" y="455173"/>
            <a:ext cx="4194663" cy="479170"/>
          </a:xfrm>
          <a:prstGeom prst="rect">
            <a:avLst/>
          </a:prstGeom>
        </p:spPr>
        <p:txBody>
          <a:bodyPr wrap="square">
            <a:spAutoFit/>
          </a:bodyPr>
          <a:lstStyle/>
          <a:p>
            <a:pPr algn="ctr">
              <a:lnSpc>
                <a:spcPct val="115000"/>
              </a:lnSpc>
            </a:pPr>
            <a:r>
              <a:rPr lang="en-US" sz="2400" dirty="0">
                <a:effectLst/>
                <a:latin typeface="Century Gothic" panose="020B0502020202020204" pitchFamily="34" charset="0"/>
                <a:ea typeface="Arial" panose="020B0604020202020204" pitchFamily="34" charset="0"/>
              </a:rPr>
              <a:t>Variances</a:t>
            </a:r>
          </a:p>
        </p:txBody>
      </p:sp>
      <p:sp>
        <p:nvSpPr>
          <p:cNvPr id="3" name="TextBox 2">
            <a:extLst>
              <a:ext uri="{FF2B5EF4-FFF2-40B4-BE49-F238E27FC236}">
                <a16:creationId xmlns:a16="http://schemas.microsoft.com/office/drawing/2014/main" id="{C9F454DB-852F-4EC9-B6BB-46715C9A76A5}"/>
              </a:ext>
            </a:extLst>
          </p:cNvPr>
          <p:cNvSpPr txBox="1"/>
          <p:nvPr/>
        </p:nvSpPr>
        <p:spPr>
          <a:xfrm>
            <a:off x="532694" y="934343"/>
            <a:ext cx="8433752" cy="5847755"/>
          </a:xfrm>
          <a:prstGeom prst="rect">
            <a:avLst/>
          </a:prstGeom>
          <a:noFill/>
        </p:spPr>
        <p:txBody>
          <a:bodyPr wrap="square" rtlCol="0">
            <a:spAutoFit/>
          </a:bodyPr>
          <a:lstStyle/>
          <a:p>
            <a:r>
              <a:rPr lang="en-US" sz="2200" u="sng" dirty="0">
                <a:latin typeface="Century Gothic" panose="020B0502020202020204" pitchFamily="34" charset="0"/>
              </a:rPr>
              <a:t>Two Variances to Deviate from the Development Standards:</a:t>
            </a:r>
          </a:p>
          <a:p>
            <a:endParaRPr lang="en-US" sz="2200" dirty="0">
              <a:latin typeface="Century Gothic" panose="020B0502020202020204" pitchFamily="34" charset="0"/>
            </a:endParaRPr>
          </a:p>
          <a:p>
            <a:pPr lvl="0"/>
            <a:r>
              <a:rPr lang="en-US" sz="2200" dirty="0">
                <a:latin typeface="Century Gothic" panose="020B0502020202020204" pitchFamily="34" charset="0"/>
              </a:rPr>
              <a:t>Variance No. 2: </a:t>
            </a:r>
          </a:p>
          <a:p>
            <a:pPr lvl="0"/>
            <a:r>
              <a:rPr lang="en-US" sz="2200" dirty="0">
                <a:latin typeface="Century Gothic" panose="020B0502020202020204" pitchFamily="34" charset="0"/>
              </a:rPr>
              <a:t>To allow a staircase to encroach into the side setback exceeding 36 inches in height, 36 inches in width, and 10 feet in length as provided in Section 36.300.030 (D) of the Zoning Code. </a:t>
            </a:r>
          </a:p>
          <a:p>
            <a:pPr lvl="0"/>
            <a:endParaRPr lang="en-US" sz="2200" dirty="0">
              <a:latin typeface="Century Gothic" panose="020B0502020202020204" pitchFamily="34" charset="0"/>
            </a:endParaRPr>
          </a:p>
          <a:p>
            <a:pPr lvl="0"/>
            <a:r>
              <a:rPr lang="en-US" sz="2200" dirty="0">
                <a:latin typeface="Century Gothic" panose="020B0502020202020204" pitchFamily="34" charset="0"/>
              </a:rPr>
              <a:t>Support of No. 2: </a:t>
            </a:r>
          </a:p>
          <a:p>
            <a:pPr lvl="0"/>
            <a:r>
              <a:rPr lang="en-US" sz="2200" dirty="0">
                <a:latin typeface="Century Gothic" panose="020B0502020202020204" pitchFamily="34" charset="0"/>
              </a:rPr>
              <a:t>To comply with the 45 -degree angle clearance in the height standards of Table 2-3 applicable to RS zoning district, the staircase was relocated from the west side of the house to the east side within the side yard setback. The project has been designed toward the front of the lot, which is the lowest point to reduce excessive grading. Due to the existing slope of the lot the staircase cannot comply with the 36 inches thresholds and the 10-foot length limitation. </a:t>
            </a:r>
          </a:p>
        </p:txBody>
      </p:sp>
    </p:spTree>
    <p:extLst>
      <p:ext uri="{BB962C8B-B14F-4D97-AF65-F5344CB8AC3E}">
        <p14:creationId xmlns:p14="http://schemas.microsoft.com/office/powerpoint/2010/main" val="633001487"/>
      </p:ext>
    </p:extLst>
  </p:cSld>
  <p:clrMapOvr>
    <a:masterClrMapping/>
  </p:clrMapOvr>
  <mc:AlternateContent xmlns:mc="http://schemas.openxmlformats.org/markup-compatibility/2006" xmlns:p14="http://schemas.microsoft.com/office/powerpoint/2010/main">
    <mc:Choice Requires="p14">
      <p:transition spd="slow" p14:dur="2000" advTm="61227"/>
    </mc:Choice>
    <mc:Fallback xmlns="">
      <p:transition spd="slow" advTm="61227"/>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81000" y="812800"/>
            <a:ext cx="8647590" cy="4737100"/>
          </a:xfrm>
          <a:prstGeom prst="rect">
            <a:avLst/>
          </a:prstGeom>
        </p:spPr>
        <p:txBody>
          <a:bodyPr vert="horz" lIns="91440" tIns="45720" rIns="91440" bIns="45720" rtlCol="0" anchor="ctr">
            <a:normAutofit fontScale="97500"/>
          </a:bodyPr>
          <a:lstStyle/>
          <a:p>
            <a:r>
              <a:rPr lang="en-US" sz="2000" dirty="0">
                <a:latin typeface="Century Gothic" panose="020B0502020202020204" pitchFamily="34" charset="0"/>
              </a:rPr>
              <a:t>1.	Approve as proposed without changes; or</a:t>
            </a:r>
          </a:p>
          <a:p>
            <a:endParaRPr lang="en-US" sz="2000" dirty="0">
              <a:latin typeface="Century Gothic" panose="020B0502020202020204" pitchFamily="34" charset="0"/>
            </a:endParaRPr>
          </a:p>
          <a:p>
            <a:r>
              <a:rPr lang="en-US" sz="2000" dirty="0">
                <a:latin typeface="Century Gothic" panose="020B0502020202020204" pitchFamily="34" charset="0"/>
              </a:rPr>
              <a:t>2. 	Approve with modifications to the conditions and/or design(s); or</a:t>
            </a:r>
          </a:p>
          <a:p>
            <a:pPr marL="342900" indent="-342900">
              <a:buFont typeface="+mj-lt"/>
              <a:buAutoNum type="arabicPeriod"/>
            </a:pPr>
            <a:endParaRPr lang="en-US" sz="2000" dirty="0">
              <a:latin typeface="Century Gothic" panose="020B0502020202020204" pitchFamily="34" charset="0"/>
            </a:endParaRPr>
          </a:p>
          <a:p>
            <a:r>
              <a:rPr lang="en-US" sz="2000" dirty="0">
                <a:latin typeface="Century Gothic" panose="020B0502020202020204" pitchFamily="34" charset="0"/>
              </a:rPr>
              <a:t>3. 	Continue the project to a future public hearing and direct the 	applicant to make changes to the project; or </a:t>
            </a:r>
          </a:p>
          <a:p>
            <a:pPr marL="342900" indent="-342900">
              <a:buFont typeface="+mj-lt"/>
              <a:buAutoNum type="arabicPeriod"/>
            </a:pPr>
            <a:endParaRPr lang="en-US" sz="2000" dirty="0">
              <a:latin typeface="Century Gothic" panose="020B0502020202020204" pitchFamily="34" charset="0"/>
            </a:endParaRPr>
          </a:p>
          <a:p>
            <a:r>
              <a:rPr lang="en-US" sz="2000" dirty="0">
                <a:latin typeface="Century Gothic" panose="020B0502020202020204" pitchFamily="34" charset="0"/>
              </a:rPr>
              <a:t>4.	Deny the project. </a:t>
            </a:r>
          </a:p>
        </p:txBody>
      </p:sp>
      <p:sp>
        <p:nvSpPr>
          <p:cNvPr id="4" name="Title 1"/>
          <p:cNvSpPr txBox="1">
            <a:spLocks/>
          </p:cNvSpPr>
          <p:nvPr/>
        </p:nvSpPr>
        <p:spPr>
          <a:xfrm>
            <a:off x="381000" y="914400"/>
            <a:ext cx="5105399" cy="108307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dirty="0">
                <a:latin typeface="Century Gothic" panose="020B0502020202020204" pitchFamily="34" charset="0"/>
              </a:rPr>
              <a:t>Planning Commission Options:</a:t>
            </a:r>
            <a:br>
              <a:rPr lang="en-US" sz="2400" dirty="0">
                <a:latin typeface="Century Gothic" panose="020B0502020202020204" pitchFamily="34" charset="0"/>
              </a:rPr>
            </a:br>
            <a:br>
              <a:rPr lang="en-US" sz="2400" dirty="0"/>
            </a:br>
            <a:endParaRPr lang="en-US" sz="2400" dirty="0"/>
          </a:p>
        </p:txBody>
      </p:sp>
    </p:spTree>
    <p:extLst>
      <p:ext uri="{BB962C8B-B14F-4D97-AF65-F5344CB8AC3E}">
        <p14:creationId xmlns:p14="http://schemas.microsoft.com/office/powerpoint/2010/main" val="1512148346"/>
      </p:ext>
    </p:extLst>
  </p:cSld>
  <p:clrMapOvr>
    <a:masterClrMapping/>
  </p:clrMapOvr>
  <mc:AlternateContent xmlns:mc="http://schemas.openxmlformats.org/markup-compatibility/2006" xmlns:p14="http://schemas.microsoft.com/office/powerpoint/2010/main">
    <mc:Choice Requires="p14">
      <p:transition spd="slow" p14:dur="2000" advClick="0" advTm="21478"/>
    </mc:Choice>
    <mc:Fallback xmlns="">
      <p:transition spd="slow" advClick="0" advTm="21478"/>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41332" y="781698"/>
            <a:ext cx="7886700" cy="991444"/>
          </a:xfrm>
        </p:spPr>
        <p:txBody>
          <a:bodyPr>
            <a:normAutofit fontScale="92500" lnSpcReduction="10000"/>
          </a:bodyPr>
          <a:lstStyle/>
          <a:p>
            <a:pPr marL="0" indent="0">
              <a:lnSpc>
                <a:spcPct val="100000"/>
              </a:lnSpc>
              <a:spcAft>
                <a:spcPts val="1200"/>
              </a:spcAft>
              <a:buNone/>
            </a:pPr>
            <a:r>
              <a:rPr lang="en-US" sz="2400" dirty="0">
                <a:latin typeface="Century Gothic" panose="020B0502020202020204" pitchFamily="34" charset="0"/>
              </a:rPr>
              <a:t>STAFF RECOMMENDATION:</a:t>
            </a:r>
          </a:p>
          <a:p>
            <a:pPr marL="0" indent="0">
              <a:lnSpc>
                <a:spcPct val="100000"/>
              </a:lnSpc>
              <a:spcAft>
                <a:spcPts val="1200"/>
              </a:spcAft>
              <a:buNone/>
            </a:pPr>
            <a:r>
              <a:rPr lang="en-US" sz="2400" dirty="0">
                <a:latin typeface="Century Gothic" panose="020B0502020202020204" pitchFamily="34" charset="0"/>
              </a:rPr>
              <a:t> </a:t>
            </a:r>
          </a:p>
        </p:txBody>
      </p:sp>
      <p:sp>
        <p:nvSpPr>
          <p:cNvPr id="5" name="Title 1"/>
          <p:cNvSpPr txBox="1">
            <a:spLocks/>
          </p:cNvSpPr>
          <p:nvPr/>
        </p:nvSpPr>
        <p:spPr>
          <a:xfrm>
            <a:off x="599544" y="1399429"/>
            <a:ext cx="7944912" cy="3224600"/>
          </a:xfrm>
          <a:prstGeom prst="rect">
            <a:avLst/>
          </a:prstGeom>
        </p:spPr>
        <p:txBody>
          <a:bodyPr vert="horz" lIns="91440" tIns="45720" rIns="91440" bIns="45720" rtlCol="0" anchor="ctr">
            <a:noAutofit/>
          </a:bodyPr>
          <a:lstStyle/>
          <a:p>
            <a:endParaRPr lang="en-US" sz="2400" dirty="0">
              <a:latin typeface="Century Gothic" panose="020B0502020202020204" pitchFamily="34" charset="0"/>
            </a:endParaRPr>
          </a:p>
          <a:p>
            <a:r>
              <a:rPr lang="en-US" sz="2400" dirty="0">
                <a:latin typeface="Century Gothic" panose="020B0502020202020204" pitchFamily="34" charset="0"/>
              </a:rPr>
              <a:t>The Planning Commission make the findings to approve the project as proposed and adopt a Resolution to issue a Hillside Development Permit, Design Review approval, Tree Removal Permit, JADU, and approval of two Variances subject to the conditions of approval in Exhibit A of the Resolution for property located at 1502 Indiana Avenue.</a:t>
            </a:r>
            <a:endParaRPr kumimoji="0" lang="en-US" sz="2400" b="0" i="0" u="none" strike="noStrike" kern="1200" cap="none" spc="0" normalizeH="0" noProof="0" dirty="0">
              <a:ln>
                <a:noFill/>
              </a:ln>
              <a:solidFill>
                <a:schemeClr val="tx1"/>
              </a:solidFill>
              <a:effectLst/>
              <a:uLnTx/>
              <a:uFillTx/>
              <a:ea typeface="+mj-ea"/>
              <a:cs typeface="+mj-cs"/>
            </a:endParaRPr>
          </a:p>
        </p:txBody>
      </p:sp>
    </p:spTree>
    <p:extLst>
      <p:ext uri="{BB962C8B-B14F-4D97-AF65-F5344CB8AC3E}">
        <p14:creationId xmlns:p14="http://schemas.microsoft.com/office/powerpoint/2010/main" val="1331724817"/>
      </p:ext>
    </p:extLst>
  </p:cSld>
  <p:clrMapOvr>
    <a:masterClrMapping/>
  </p:clrMapOvr>
  <mc:AlternateContent xmlns:mc="http://schemas.openxmlformats.org/markup-compatibility/2006" xmlns:p14="http://schemas.microsoft.com/office/powerpoint/2010/main">
    <mc:Choice Requires="p14">
      <p:transition spd="slow" p14:dur="2000" advClick="0" advTm="26990"/>
    </mc:Choice>
    <mc:Fallback xmlns="">
      <p:transition spd="slow" advClick="0" advTm="2699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96092" y="740229"/>
            <a:ext cx="8438606" cy="646331"/>
          </a:xfrm>
          <a:prstGeom prst="rect">
            <a:avLst/>
          </a:prstGeom>
          <a:noFill/>
        </p:spPr>
        <p:txBody>
          <a:bodyPr wrap="square" rtlCol="0">
            <a:spAutoFit/>
          </a:bodyPr>
          <a:lstStyle/>
          <a:p>
            <a:endParaRPr lang="en-US" dirty="0"/>
          </a:p>
          <a:p>
            <a:endParaRPr lang="en-US" dirty="0"/>
          </a:p>
        </p:txBody>
      </p:sp>
      <p:sp>
        <p:nvSpPr>
          <p:cNvPr id="4" name="TextBox 3"/>
          <p:cNvSpPr txBox="1"/>
          <p:nvPr/>
        </p:nvSpPr>
        <p:spPr>
          <a:xfrm>
            <a:off x="3689015" y="2197127"/>
            <a:ext cx="1720343" cy="461665"/>
          </a:xfrm>
          <a:prstGeom prst="rect">
            <a:avLst/>
          </a:prstGeom>
          <a:noFill/>
        </p:spPr>
        <p:txBody>
          <a:bodyPr wrap="none" rtlCol="0">
            <a:spAutoFit/>
          </a:bodyPr>
          <a:lstStyle/>
          <a:p>
            <a:r>
              <a:rPr lang="en-US" sz="2400" dirty="0">
                <a:latin typeface="Century Gothic" panose="020B0502020202020204" pitchFamily="34" charset="0"/>
              </a:rPr>
              <a:t>Questions </a:t>
            </a:r>
          </a:p>
        </p:txBody>
      </p:sp>
    </p:spTree>
    <p:extLst>
      <p:ext uri="{BB962C8B-B14F-4D97-AF65-F5344CB8AC3E}">
        <p14:creationId xmlns:p14="http://schemas.microsoft.com/office/powerpoint/2010/main" val="56886686"/>
      </p:ext>
    </p:extLst>
  </p:cSld>
  <p:clrMapOvr>
    <a:masterClrMapping/>
  </p:clrMapOvr>
  <mc:AlternateContent xmlns:mc="http://schemas.openxmlformats.org/markup-compatibility/2006" xmlns:p14="http://schemas.microsoft.com/office/powerpoint/2010/main">
    <mc:Choice Requires="p14">
      <p:transition spd="slow" p14:dur="2000" advClick="0" advTm="10846"/>
    </mc:Choice>
    <mc:Fallback xmlns="">
      <p:transition spd="slow" advClick="0" advTm="10846"/>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3"/>
          <p:cNvSpPr txBox="1">
            <a:spLocks/>
          </p:cNvSpPr>
          <p:nvPr/>
        </p:nvSpPr>
        <p:spPr bwMode="auto">
          <a:xfrm>
            <a:off x="158042" y="1391739"/>
            <a:ext cx="8626412" cy="4440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82563" indent="-182563">
              <a:spcBef>
                <a:spcPct val="20000"/>
              </a:spcBef>
              <a:buClr>
                <a:schemeClr val="accent1"/>
              </a:buClr>
              <a:buSzPct val="85000"/>
              <a:buFont typeface="Arial" charset="0"/>
              <a:buChar char="•"/>
              <a:defRPr sz="2400">
                <a:solidFill>
                  <a:schemeClr val="tx1"/>
                </a:solidFill>
                <a:latin typeface="Arial" charset="0"/>
              </a:defRPr>
            </a:lvl1pPr>
            <a:lvl2pPr indent="-182563">
              <a:spcBef>
                <a:spcPct val="20000"/>
              </a:spcBef>
              <a:buClr>
                <a:schemeClr val="accent1"/>
              </a:buClr>
              <a:buSzPct val="85000"/>
              <a:buFont typeface="Arial" charset="0"/>
              <a:buChar char="•"/>
              <a:defRPr sz="2000">
                <a:solidFill>
                  <a:schemeClr val="tx1"/>
                </a:solidFill>
                <a:latin typeface="Arial" charset="0"/>
              </a:defRPr>
            </a:lvl2pPr>
            <a:lvl3pPr marL="573088" indent="-457200">
              <a:spcBef>
                <a:spcPct val="20000"/>
              </a:spcBef>
              <a:buClr>
                <a:schemeClr val="accent1"/>
              </a:buClr>
              <a:buSzPct val="90000"/>
              <a:buFont typeface="Arial" charset="0"/>
              <a:buChar char="•"/>
              <a:defRPr>
                <a:solidFill>
                  <a:schemeClr val="tx1"/>
                </a:solidFill>
                <a:latin typeface="Arial" charset="0"/>
              </a:defRPr>
            </a:lvl3pPr>
            <a:lvl4pPr marL="1004888" indent="-182563">
              <a:spcBef>
                <a:spcPct val="20000"/>
              </a:spcBef>
              <a:buClr>
                <a:schemeClr val="accent1"/>
              </a:buClr>
              <a:buFont typeface="Arial" charset="0"/>
              <a:buChar char="•"/>
              <a:defRPr sz="1600">
                <a:solidFill>
                  <a:schemeClr val="tx1"/>
                </a:solidFill>
                <a:latin typeface="Arial" charset="0"/>
              </a:defRPr>
            </a:lvl4pPr>
            <a:lvl5pPr marL="1030288" indent="-457200">
              <a:spcBef>
                <a:spcPct val="20000"/>
              </a:spcBef>
              <a:buClr>
                <a:schemeClr val="accent1"/>
              </a:buClr>
              <a:buSzPct val="100000"/>
              <a:buFont typeface="Arial" charset="0"/>
              <a:buChar char="•"/>
              <a:defRPr sz="1400">
                <a:solidFill>
                  <a:schemeClr val="tx1"/>
                </a:solidFill>
                <a:latin typeface="Arial" charset="0"/>
              </a:defRPr>
            </a:lvl5pPr>
            <a:lvl6pPr marL="1487488" indent="-4572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6pPr>
            <a:lvl7pPr marL="1944688" indent="-4572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7pPr>
            <a:lvl8pPr marL="2401888" indent="-4572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8pPr>
            <a:lvl9pPr marL="2859088" indent="-4572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lvl="2" algn="just">
              <a:spcAft>
                <a:spcPts val="1200"/>
              </a:spcAft>
              <a:buClrTx/>
              <a:buFont typeface="Arial" panose="020B0604020202020204" pitchFamily="34" charset="0"/>
              <a:buChar char="•"/>
            </a:pPr>
            <a:r>
              <a:rPr lang="en-US" sz="2400" dirty="0">
                <a:latin typeface="Century Gothic" pitchFamily="34" charset="0"/>
              </a:rPr>
              <a:t>Railing details illustrate black top rails and posts.</a:t>
            </a:r>
          </a:p>
          <a:p>
            <a:pPr lvl="2" algn="just">
              <a:spcAft>
                <a:spcPts val="1200"/>
              </a:spcAft>
              <a:buClrTx/>
            </a:pPr>
            <a:r>
              <a:rPr lang="en-US" sz="2400" dirty="0">
                <a:latin typeface="Century Gothic" pitchFamily="34" charset="0"/>
              </a:rPr>
              <a:t>Window shapes are largely the same as previous plans.</a:t>
            </a:r>
          </a:p>
          <a:p>
            <a:pPr lvl="2" algn="just">
              <a:spcAft>
                <a:spcPts val="1200"/>
              </a:spcAft>
              <a:buClrTx/>
            </a:pPr>
            <a:r>
              <a:rPr lang="en-US" sz="2400" dirty="0">
                <a:latin typeface="Century Gothic" pitchFamily="34" charset="0"/>
              </a:rPr>
              <a:t>Additional wood paneling to break luminosity </a:t>
            </a:r>
          </a:p>
          <a:p>
            <a:pPr lvl="2" algn="just">
              <a:spcAft>
                <a:spcPts val="1200"/>
              </a:spcAft>
              <a:buClrTx/>
            </a:pPr>
            <a:r>
              <a:rPr lang="en-US" sz="2400" dirty="0">
                <a:latin typeface="Century Gothic" pitchFamily="34" charset="0"/>
              </a:rPr>
              <a:t>Floor plan rearranged to maximize views.</a:t>
            </a:r>
          </a:p>
          <a:p>
            <a:pPr lvl="2" algn="just">
              <a:spcAft>
                <a:spcPts val="1200"/>
              </a:spcAft>
              <a:buClrTx/>
            </a:pPr>
            <a:r>
              <a:rPr lang="en-US" sz="2400" dirty="0">
                <a:latin typeface="Century Gothic" pitchFamily="34" charset="0"/>
              </a:rPr>
              <a:t>Calculation with the revised plans, including size of structure 2,362 to 2,468 square feet. </a:t>
            </a:r>
          </a:p>
        </p:txBody>
      </p:sp>
      <p:sp>
        <p:nvSpPr>
          <p:cNvPr id="4" name="Content Placeholder 3"/>
          <p:cNvSpPr txBox="1">
            <a:spLocks/>
          </p:cNvSpPr>
          <p:nvPr/>
        </p:nvSpPr>
        <p:spPr>
          <a:xfrm>
            <a:off x="0" y="586599"/>
            <a:ext cx="9144000" cy="54768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888" lvl="2" indent="0">
              <a:buFont typeface="Arial" charset="0"/>
              <a:buNone/>
            </a:pPr>
            <a:r>
              <a:rPr lang="en-US" altLang="en-US" sz="2800" dirty="0">
                <a:latin typeface="Century Gothic" pitchFamily="34" charset="0"/>
              </a:rPr>
              <a:t>Background</a:t>
            </a:r>
          </a:p>
        </p:txBody>
      </p:sp>
    </p:spTree>
    <p:extLst>
      <p:ext uri="{BB962C8B-B14F-4D97-AF65-F5344CB8AC3E}">
        <p14:creationId xmlns:p14="http://schemas.microsoft.com/office/powerpoint/2010/main" val="3505498414"/>
      </p:ext>
    </p:extLst>
  </p:cSld>
  <p:clrMapOvr>
    <a:masterClrMapping/>
  </p:clrMapOvr>
  <mc:AlternateContent xmlns:mc="http://schemas.openxmlformats.org/markup-compatibility/2006" xmlns:p14="http://schemas.microsoft.com/office/powerpoint/2010/main">
    <mc:Choice Requires="p14">
      <p:transition spd="slow" p14:dur="2000" advClick="0" advTm="40157"/>
    </mc:Choice>
    <mc:Fallback xmlns="">
      <p:transition spd="slow" advClick="0" advTm="40157"/>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3"/>
          <p:cNvSpPr txBox="1">
            <a:spLocks/>
          </p:cNvSpPr>
          <p:nvPr/>
        </p:nvSpPr>
        <p:spPr bwMode="auto">
          <a:xfrm>
            <a:off x="258794" y="1302963"/>
            <a:ext cx="8626412" cy="4822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82563" indent="-182563">
              <a:spcBef>
                <a:spcPct val="20000"/>
              </a:spcBef>
              <a:buClr>
                <a:schemeClr val="accent1"/>
              </a:buClr>
              <a:buSzPct val="85000"/>
              <a:buFont typeface="Arial" charset="0"/>
              <a:buChar char="•"/>
              <a:defRPr sz="2400">
                <a:solidFill>
                  <a:schemeClr val="tx1"/>
                </a:solidFill>
                <a:latin typeface="Arial" charset="0"/>
              </a:defRPr>
            </a:lvl1pPr>
            <a:lvl2pPr indent="-182563">
              <a:spcBef>
                <a:spcPct val="20000"/>
              </a:spcBef>
              <a:buClr>
                <a:schemeClr val="accent1"/>
              </a:buClr>
              <a:buSzPct val="85000"/>
              <a:buFont typeface="Arial" charset="0"/>
              <a:buChar char="•"/>
              <a:defRPr sz="2000">
                <a:solidFill>
                  <a:schemeClr val="tx1"/>
                </a:solidFill>
                <a:latin typeface="Arial" charset="0"/>
              </a:defRPr>
            </a:lvl2pPr>
            <a:lvl3pPr marL="573088" indent="-457200">
              <a:spcBef>
                <a:spcPct val="20000"/>
              </a:spcBef>
              <a:buClr>
                <a:schemeClr val="accent1"/>
              </a:buClr>
              <a:buSzPct val="90000"/>
              <a:buFont typeface="Arial" charset="0"/>
              <a:buChar char="•"/>
              <a:defRPr>
                <a:solidFill>
                  <a:schemeClr val="tx1"/>
                </a:solidFill>
                <a:latin typeface="Arial" charset="0"/>
              </a:defRPr>
            </a:lvl3pPr>
            <a:lvl4pPr marL="1004888" indent="-182563">
              <a:spcBef>
                <a:spcPct val="20000"/>
              </a:spcBef>
              <a:buClr>
                <a:schemeClr val="accent1"/>
              </a:buClr>
              <a:buFont typeface="Arial" charset="0"/>
              <a:buChar char="•"/>
              <a:defRPr sz="1600">
                <a:solidFill>
                  <a:schemeClr val="tx1"/>
                </a:solidFill>
                <a:latin typeface="Arial" charset="0"/>
              </a:defRPr>
            </a:lvl4pPr>
            <a:lvl5pPr marL="1030288" indent="-457200">
              <a:spcBef>
                <a:spcPct val="20000"/>
              </a:spcBef>
              <a:buClr>
                <a:schemeClr val="accent1"/>
              </a:buClr>
              <a:buSzPct val="100000"/>
              <a:buFont typeface="Arial" charset="0"/>
              <a:buChar char="•"/>
              <a:defRPr sz="1400">
                <a:solidFill>
                  <a:schemeClr val="tx1"/>
                </a:solidFill>
                <a:latin typeface="Arial" charset="0"/>
              </a:defRPr>
            </a:lvl5pPr>
            <a:lvl6pPr marL="1487488" indent="-4572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6pPr>
            <a:lvl7pPr marL="1944688" indent="-4572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7pPr>
            <a:lvl8pPr marL="2401888" indent="-4572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8pPr>
            <a:lvl9pPr marL="2859088" indent="-4572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lvl="2">
              <a:spcAft>
                <a:spcPts val="1200"/>
              </a:spcAft>
            </a:pPr>
            <a:r>
              <a:rPr lang="en-US" altLang="en-US" sz="2200" b="1" dirty="0">
                <a:latin typeface="Century Gothic" pitchFamily="34" charset="0"/>
              </a:rPr>
              <a:t>Hillside Development Permit </a:t>
            </a:r>
            <a:r>
              <a:rPr lang="en-US" altLang="en-US" sz="2200" dirty="0">
                <a:latin typeface="Century Gothic" pitchFamily="34" charset="0"/>
              </a:rPr>
              <a:t>to allow construction of a 2,468 square-foot single-family home with an attached Accessory Dwelling Unit on a vacant hillside lot with an average slope of 20% or greater;</a:t>
            </a:r>
          </a:p>
          <a:p>
            <a:pPr lvl="2">
              <a:spcAft>
                <a:spcPts val="1200"/>
              </a:spcAft>
            </a:pPr>
            <a:r>
              <a:rPr lang="en-US" altLang="en-US" sz="2200" b="1" dirty="0">
                <a:latin typeface="Century Gothic" pitchFamily="34" charset="0"/>
              </a:rPr>
              <a:t>Design Review </a:t>
            </a:r>
            <a:r>
              <a:rPr lang="en-US" altLang="en-US" sz="2200" dirty="0">
                <a:latin typeface="Century Gothic" pitchFamily="34" charset="0"/>
              </a:rPr>
              <a:t>for the proposed project;</a:t>
            </a:r>
          </a:p>
          <a:p>
            <a:pPr lvl="2">
              <a:spcAft>
                <a:spcPts val="1200"/>
              </a:spcAft>
            </a:pPr>
            <a:r>
              <a:rPr lang="en-US" altLang="en-US" sz="2200" b="1" dirty="0">
                <a:latin typeface="Century Gothic" pitchFamily="34" charset="0"/>
              </a:rPr>
              <a:t>Tree Removal Permit </a:t>
            </a:r>
            <a:r>
              <a:rPr lang="en-US" altLang="en-US" sz="2200" dirty="0">
                <a:latin typeface="Century Gothic" pitchFamily="34" charset="0"/>
              </a:rPr>
              <a:t>to allow the removal of 10 trees;</a:t>
            </a:r>
          </a:p>
          <a:p>
            <a:pPr lvl="2">
              <a:spcAft>
                <a:spcPts val="1200"/>
              </a:spcAft>
            </a:pPr>
            <a:r>
              <a:rPr lang="en-US" altLang="en-US" sz="2200" b="1" dirty="0">
                <a:latin typeface="Century Gothic" pitchFamily="34" charset="0"/>
              </a:rPr>
              <a:t>Junior ADU </a:t>
            </a:r>
            <a:r>
              <a:rPr lang="en-US" altLang="en-US" sz="2200" dirty="0">
                <a:latin typeface="Century Gothic" pitchFamily="34" charset="0"/>
              </a:rPr>
              <a:t>located above garage;</a:t>
            </a:r>
          </a:p>
          <a:p>
            <a:pPr lvl="2">
              <a:spcAft>
                <a:spcPts val="1200"/>
              </a:spcAft>
            </a:pPr>
            <a:r>
              <a:rPr lang="en-US" altLang="en-US" sz="2200" b="1" dirty="0">
                <a:latin typeface="Century Gothic" pitchFamily="34" charset="0"/>
              </a:rPr>
              <a:t>Two Variances</a:t>
            </a:r>
            <a:r>
              <a:rPr lang="en-US" altLang="en-US" sz="2200" dirty="0">
                <a:latin typeface="Century Gothic" pitchFamily="34" charset="0"/>
              </a:rPr>
              <a:t> to deviate from the development standards 1) to allow the project to provide 34% of the lot size to remain in its natural state instead of 63%, 2) allow a staircase in the side setback that exceeds 36 inches height and width. </a:t>
            </a:r>
            <a:endParaRPr lang="en-US" altLang="en-US" sz="2200" b="1" dirty="0">
              <a:latin typeface="Century Gothic" pitchFamily="34" charset="0"/>
            </a:endParaRPr>
          </a:p>
          <a:p>
            <a:pPr lvl="2">
              <a:spcAft>
                <a:spcPts val="1200"/>
              </a:spcAft>
            </a:pPr>
            <a:endParaRPr lang="en-US" sz="2400" dirty="0">
              <a:latin typeface="Century Gothic" panose="020B0502020202020204" pitchFamily="34" charset="0"/>
            </a:endParaRPr>
          </a:p>
          <a:p>
            <a:pPr lvl="2">
              <a:spcAft>
                <a:spcPts val="1200"/>
              </a:spcAft>
            </a:pPr>
            <a:endParaRPr lang="en-US" altLang="en-US" sz="2400" dirty="0">
              <a:latin typeface="Century Gothic" pitchFamily="34" charset="0"/>
            </a:endParaRPr>
          </a:p>
        </p:txBody>
      </p:sp>
      <p:sp>
        <p:nvSpPr>
          <p:cNvPr id="4" name="Content Placeholder 3"/>
          <p:cNvSpPr txBox="1">
            <a:spLocks/>
          </p:cNvSpPr>
          <p:nvPr/>
        </p:nvSpPr>
        <p:spPr>
          <a:xfrm>
            <a:off x="0" y="586599"/>
            <a:ext cx="9144000" cy="54768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888" lvl="2" indent="0">
              <a:buFont typeface="Arial" charset="0"/>
              <a:buNone/>
            </a:pPr>
            <a:r>
              <a:rPr lang="en-US" altLang="en-US" sz="2800" dirty="0">
                <a:latin typeface="Century Gothic" pitchFamily="34" charset="0"/>
              </a:rPr>
              <a:t>PROJECT DESCRIPTION</a:t>
            </a:r>
          </a:p>
        </p:txBody>
      </p:sp>
    </p:spTree>
    <p:extLst>
      <p:ext uri="{BB962C8B-B14F-4D97-AF65-F5344CB8AC3E}">
        <p14:creationId xmlns:p14="http://schemas.microsoft.com/office/powerpoint/2010/main" val="1102444152"/>
      </p:ext>
    </p:extLst>
  </p:cSld>
  <p:clrMapOvr>
    <a:masterClrMapping/>
  </p:clrMapOvr>
  <mc:AlternateContent xmlns:mc="http://schemas.openxmlformats.org/markup-compatibility/2006" xmlns:p14="http://schemas.microsoft.com/office/powerpoint/2010/main">
    <mc:Choice Requires="p14">
      <p:transition spd="slow" p14:dur="2000" advTm="51187"/>
    </mc:Choice>
    <mc:Fallback xmlns="">
      <p:transition spd="slow" advTm="51187"/>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3"/>
          <p:cNvSpPr txBox="1">
            <a:spLocks/>
          </p:cNvSpPr>
          <p:nvPr/>
        </p:nvSpPr>
        <p:spPr bwMode="auto">
          <a:xfrm>
            <a:off x="158042" y="1391739"/>
            <a:ext cx="8626412" cy="5088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82563" indent="-182563">
              <a:spcBef>
                <a:spcPct val="20000"/>
              </a:spcBef>
              <a:buClr>
                <a:schemeClr val="accent1"/>
              </a:buClr>
              <a:buSzPct val="85000"/>
              <a:buFont typeface="Arial" charset="0"/>
              <a:buChar char="•"/>
              <a:defRPr sz="2400">
                <a:solidFill>
                  <a:schemeClr val="tx1"/>
                </a:solidFill>
                <a:latin typeface="Arial" charset="0"/>
              </a:defRPr>
            </a:lvl1pPr>
            <a:lvl2pPr indent="-182563">
              <a:spcBef>
                <a:spcPct val="20000"/>
              </a:spcBef>
              <a:buClr>
                <a:schemeClr val="accent1"/>
              </a:buClr>
              <a:buSzPct val="85000"/>
              <a:buFont typeface="Arial" charset="0"/>
              <a:buChar char="•"/>
              <a:defRPr sz="2000">
                <a:solidFill>
                  <a:schemeClr val="tx1"/>
                </a:solidFill>
                <a:latin typeface="Arial" charset="0"/>
              </a:defRPr>
            </a:lvl2pPr>
            <a:lvl3pPr marL="573088" indent="-457200">
              <a:spcBef>
                <a:spcPct val="20000"/>
              </a:spcBef>
              <a:buClr>
                <a:schemeClr val="accent1"/>
              </a:buClr>
              <a:buSzPct val="90000"/>
              <a:buFont typeface="Arial" charset="0"/>
              <a:buChar char="•"/>
              <a:defRPr>
                <a:solidFill>
                  <a:schemeClr val="tx1"/>
                </a:solidFill>
                <a:latin typeface="Arial" charset="0"/>
              </a:defRPr>
            </a:lvl3pPr>
            <a:lvl4pPr marL="1004888" indent="-182563">
              <a:spcBef>
                <a:spcPct val="20000"/>
              </a:spcBef>
              <a:buClr>
                <a:schemeClr val="accent1"/>
              </a:buClr>
              <a:buFont typeface="Arial" charset="0"/>
              <a:buChar char="•"/>
              <a:defRPr sz="1600">
                <a:solidFill>
                  <a:schemeClr val="tx1"/>
                </a:solidFill>
                <a:latin typeface="Arial" charset="0"/>
              </a:defRPr>
            </a:lvl4pPr>
            <a:lvl5pPr marL="1030288" indent="-457200">
              <a:spcBef>
                <a:spcPct val="20000"/>
              </a:spcBef>
              <a:buClr>
                <a:schemeClr val="accent1"/>
              </a:buClr>
              <a:buSzPct val="100000"/>
              <a:buFont typeface="Arial" charset="0"/>
              <a:buChar char="•"/>
              <a:defRPr sz="1400">
                <a:solidFill>
                  <a:schemeClr val="tx1"/>
                </a:solidFill>
                <a:latin typeface="Arial" charset="0"/>
              </a:defRPr>
            </a:lvl5pPr>
            <a:lvl6pPr marL="1487488" indent="-4572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6pPr>
            <a:lvl7pPr marL="1944688" indent="-4572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7pPr>
            <a:lvl8pPr marL="2401888" indent="-4572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8pPr>
            <a:lvl9pPr marL="2859088" indent="-4572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lvl="2" algn="just">
              <a:spcAft>
                <a:spcPts val="1200"/>
              </a:spcAft>
            </a:pPr>
            <a:r>
              <a:rPr lang="en-US" altLang="en-US" sz="2200" dirty="0">
                <a:latin typeface="Century Gothic" pitchFamily="34" charset="0"/>
              </a:rPr>
              <a:t>On April 9, 2021 Environmental Science Associates, surveyed the site for environmentally sensitive animals, plants, and other wildlife. A report was completed, which determined that the site contains a variety of non-native plant species and some wildlife, including but not limited to the lesser goldfinch, northern mockingbird, western fence lizard, but no wildlife considered as “special status”. The report concluded the project, as proposed, would not have a significant effect on plant and wildlife species nor a cumulative effect. </a:t>
            </a:r>
          </a:p>
          <a:p>
            <a:pPr lvl="2" algn="just">
              <a:spcAft>
                <a:spcPts val="1200"/>
              </a:spcAft>
            </a:pPr>
            <a:r>
              <a:rPr lang="en-US" altLang="en-US" sz="2200" dirty="0">
                <a:latin typeface="Century Gothic" pitchFamily="34" charset="0"/>
              </a:rPr>
              <a:t>CEQA: Categorical Exemption – Section 15303,  Class 3 “Construction of Small Structures” and Section 15332, Class 32 “In-fill Development Project”. </a:t>
            </a:r>
            <a:endParaRPr lang="en-US" sz="2200" dirty="0">
              <a:latin typeface="Century Gothic" panose="020B0502020202020204" pitchFamily="34" charset="0"/>
            </a:endParaRPr>
          </a:p>
          <a:p>
            <a:pPr lvl="2" algn="just">
              <a:spcAft>
                <a:spcPts val="1200"/>
              </a:spcAft>
            </a:pPr>
            <a:endParaRPr lang="en-US" sz="2400" dirty="0">
              <a:latin typeface="Century Gothic" panose="020B0502020202020204" pitchFamily="34" charset="0"/>
            </a:endParaRPr>
          </a:p>
          <a:p>
            <a:pPr lvl="2" algn="just">
              <a:spcAft>
                <a:spcPts val="1200"/>
              </a:spcAft>
            </a:pPr>
            <a:endParaRPr lang="en-US" altLang="en-US" sz="2400" dirty="0">
              <a:latin typeface="Century Gothic" pitchFamily="34" charset="0"/>
            </a:endParaRPr>
          </a:p>
        </p:txBody>
      </p:sp>
      <p:sp>
        <p:nvSpPr>
          <p:cNvPr id="4" name="Content Placeholder 3"/>
          <p:cNvSpPr txBox="1">
            <a:spLocks/>
          </p:cNvSpPr>
          <p:nvPr/>
        </p:nvSpPr>
        <p:spPr>
          <a:xfrm>
            <a:off x="0" y="586599"/>
            <a:ext cx="9144000" cy="54768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888" lvl="2" indent="0">
              <a:buFont typeface="Arial" charset="0"/>
              <a:buNone/>
            </a:pPr>
            <a:r>
              <a:rPr lang="en-US" altLang="en-US" sz="2800" dirty="0">
                <a:latin typeface="Century Gothic" pitchFamily="34" charset="0"/>
              </a:rPr>
              <a:t>Environmental Review</a:t>
            </a:r>
          </a:p>
        </p:txBody>
      </p:sp>
    </p:spTree>
    <p:extLst>
      <p:ext uri="{BB962C8B-B14F-4D97-AF65-F5344CB8AC3E}">
        <p14:creationId xmlns:p14="http://schemas.microsoft.com/office/powerpoint/2010/main" val="1485424651"/>
      </p:ext>
    </p:extLst>
  </p:cSld>
  <p:clrMapOvr>
    <a:masterClrMapping/>
  </p:clrMapOvr>
  <mc:AlternateContent xmlns:mc="http://schemas.openxmlformats.org/markup-compatibility/2006" xmlns:p14="http://schemas.microsoft.com/office/powerpoint/2010/main">
    <mc:Choice Requires="p14">
      <p:transition spd="slow" p14:dur="2000" advClick="0" advTm="57794"/>
    </mc:Choice>
    <mc:Fallback xmlns="">
      <p:transition spd="slow" advClick="0" advTm="57794"/>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9"/>
          <p:cNvSpPr txBox="1">
            <a:spLocks/>
          </p:cNvSpPr>
          <p:nvPr/>
        </p:nvSpPr>
        <p:spPr>
          <a:xfrm>
            <a:off x="8247647" y="5286466"/>
            <a:ext cx="613856" cy="661433"/>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15000"/>
              </a:lnSpc>
              <a:spcBef>
                <a:spcPts val="0"/>
              </a:spcBef>
              <a:spcAft>
                <a:spcPts val="1000"/>
              </a:spcAft>
            </a:pPr>
            <a:r>
              <a:rPr lang="en-US" sz="2400" b="1" dirty="0">
                <a:effectLst/>
                <a:latin typeface="Arial" panose="020B0604020202020204" pitchFamily="34" charset="0"/>
                <a:ea typeface="Arial" panose="020B0604020202020204" pitchFamily="34" charset="0"/>
              </a:rPr>
              <a:t>N</a:t>
            </a:r>
            <a:endParaRPr lang="en-US" sz="1400" dirty="0">
              <a:effectLst/>
              <a:latin typeface="Arial" panose="020B0604020202020204" pitchFamily="34" charset="0"/>
              <a:ea typeface="Arial" panose="020B0604020202020204" pitchFamily="34" charset="0"/>
            </a:endParaRPr>
          </a:p>
        </p:txBody>
      </p:sp>
      <p:cxnSp>
        <p:nvCxnSpPr>
          <p:cNvPr id="7" name="Straight Arrow Connector 6"/>
          <p:cNvCxnSpPr>
            <a:cxnSpLocks/>
          </p:cNvCxnSpPr>
          <p:nvPr/>
        </p:nvCxnSpPr>
        <p:spPr>
          <a:xfrm flipH="1" flipV="1">
            <a:off x="8318377" y="4952828"/>
            <a:ext cx="123652" cy="319994"/>
          </a:xfrm>
          <a:prstGeom prst="straightConnector1">
            <a:avLst/>
          </a:prstGeom>
          <a:ln w="57150">
            <a:tailEnd type="triangle"/>
          </a:ln>
        </p:spPr>
        <p:style>
          <a:lnRef idx="2">
            <a:schemeClr val="dk1"/>
          </a:lnRef>
          <a:fillRef idx="0">
            <a:schemeClr val="dk1"/>
          </a:fillRef>
          <a:effectRef idx="1">
            <a:schemeClr val="dk1"/>
          </a:effectRef>
          <a:fontRef idx="minor">
            <a:schemeClr val="tx1"/>
          </a:fontRef>
        </p:style>
      </p:cxnSp>
      <p:sp>
        <p:nvSpPr>
          <p:cNvPr id="11" name="TextBox 10">
            <a:extLst>
              <a:ext uri="{FF2B5EF4-FFF2-40B4-BE49-F238E27FC236}">
                <a16:creationId xmlns:a16="http://schemas.microsoft.com/office/drawing/2014/main" id="{82DDD988-C079-45C9-8E95-70B66285F3A0}"/>
              </a:ext>
            </a:extLst>
          </p:cNvPr>
          <p:cNvSpPr txBox="1"/>
          <p:nvPr/>
        </p:nvSpPr>
        <p:spPr>
          <a:xfrm rot="20665867">
            <a:off x="4875662" y="5203997"/>
            <a:ext cx="1923160" cy="377013"/>
          </a:xfrm>
          <a:prstGeom prst="rect">
            <a:avLst/>
          </a:prstGeom>
          <a:noFill/>
        </p:spPr>
        <p:txBody>
          <a:bodyPr wrap="square" rtlCol="0">
            <a:spAutoFit/>
          </a:bodyPr>
          <a:lstStyle/>
          <a:p>
            <a:r>
              <a:rPr lang="en-US" b="1" dirty="0">
                <a:solidFill>
                  <a:schemeClr val="bg1"/>
                </a:solidFill>
              </a:rPr>
              <a:t>Brunswick Ave.</a:t>
            </a:r>
          </a:p>
        </p:txBody>
      </p:sp>
      <p:sp>
        <p:nvSpPr>
          <p:cNvPr id="12" name="TextBox 11">
            <a:extLst>
              <a:ext uri="{FF2B5EF4-FFF2-40B4-BE49-F238E27FC236}">
                <a16:creationId xmlns:a16="http://schemas.microsoft.com/office/drawing/2014/main" id="{919001CB-3728-4BEA-B542-1C736D69FC30}"/>
              </a:ext>
            </a:extLst>
          </p:cNvPr>
          <p:cNvSpPr txBox="1"/>
          <p:nvPr/>
        </p:nvSpPr>
        <p:spPr>
          <a:xfrm rot="16713370">
            <a:off x="442107" y="3074252"/>
            <a:ext cx="1923160" cy="377013"/>
          </a:xfrm>
          <a:prstGeom prst="rect">
            <a:avLst/>
          </a:prstGeom>
          <a:noFill/>
        </p:spPr>
        <p:txBody>
          <a:bodyPr wrap="square" rtlCol="0">
            <a:spAutoFit/>
          </a:bodyPr>
          <a:lstStyle/>
          <a:p>
            <a:r>
              <a:rPr lang="en-US" b="1" dirty="0">
                <a:solidFill>
                  <a:schemeClr val="bg1"/>
                </a:solidFill>
              </a:rPr>
              <a:t>Monterey Road</a:t>
            </a:r>
          </a:p>
        </p:txBody>
      </p:sp>
      <p:sp>
        <p:nvSpPr>
          <p:cNvPr id="8" name="TextBox 7">
            <a:extLst>
              <a:ext uri="{FF2B5EF4-FFF2-40B4-BE49-F238E27FC236}">
                <a16:creationId xmlns:a16="http://schemas.microsoft.com/office/drawing/2014/main" id="{99A3D5CB-86CB-424E-B0F4-9DE2CE44F2E7}"/>
              </a:ext>
            </a:extLst>
          </p:cNvPr>
          <p:cNvSpPr txBox="1"/>
          <p:nvPr/>
        </p:nvSpPr>
        <p:spPr>
          <a:xfrm>
            <a:off x="3034263" y="358637"/>
            <a:ext cx="2672178" cy="461665"/>
          </a:xfrm>
          <a:prstGeom prst="rect">
            <a:avLst/>
          </a:prstGeom>
          <a:noFill/>
        </p:spPr>
        <p:txBody>
          <a:bodyPr wrap="square" rtlCol="0">
            <a:spAutoFit/>
          </a:bodyPr>
          <a:lstStyle/>
          <a:p>
            <a:pPr algn="ctr"/>
            <a:r>
              <a:rPr lang="en-US" sz="2400" dirty="0">
                <a:latin typeface="Century Gothic" panose="020B0502020202020204" pitchFamily="34" charset="0"/>
              </a:rPr>
              <a:t>Aerial View</a:t>
            </a:r>
          </a:p>
        </p:txBody>
      </p:sp>
      <p:pic>
        <p:nvPicPr>
          <p:cNvPr id="9" name="Picture 8">
            <a:extLst>
              <a:ext uri="{FF2B5EF4-FFF2-40B4-BE49-F238E27FC236}">
                <a16:creationId xmlns:a16="http://schemas.microsoft.com/office/drawing/2014/main" id="{1EF49F8F-5C8F-40F8-B1E8-B2312755A65A}"/>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1242892" y="820302"/>
            <a:ext cx="6436292" cy="4783088"/>
          </a:xfrm>
          <a:prstGeom prst="rect">
            <a:avLst/>
          </a:prstGeom>
        </p:spPr>
      </p:pic>
      <p:sp>
        <p:nvSpPr>
          <p:cNvPr id="2" name="TextBox 1">
            <a:extLst>
              <a:ext uri="{FF2B5EF4-FFF2-40B4-BE49-F238E27FC236}">
                <a16:creationId xmlns:a16="http://schemas.microsoft.com/office/drawing/2014/main" id="{5178D4EF-AAA8-4D46-AABF-E3C79F45AE4C}"/>
              </a:ext>
            </a:extLst>
          </p:cNvPr>
          <p:cNvSpPr txBox="1"/>
          <p:nvPr/>
        </p:nvSpPr>
        <p:spPr>
          <a:xfrm>
            <a:off x="177553" y="5603390"/>
            <a:ext cx="8895426" cy="1324864"/>
          </a:xfrm>
          <a:prstGeom prst="rect">
            <a:avLst/>
          </a:prstGeom>
          <a:noFill/>
        </p:spPr>
        <p:txBody>
          <a:bodyPr wrap="square" rtlCol="0">
            <a:spAutoFit/>
          </a:bodyPr>
          <a:lstStyle/>
          <a:p>
            <a:pPr algn="ctr">
              <a:lnSpc>
                <a:spcPct val="150000"/>
              </a:lnSpc>
            </a:pPr>
            <a:r>
              <a:rPr lang="en-US" dirty="0">
                <a:latin typeface="Century Gothic" panose="020B0502020202020204" pitchFamily="34" charset="0"/>
              </a:rPr>
              <a:t>Zoning: Residential Single-Family</a:t>
            </a:r>
          </a:p>
          <a:p>
            <a:pPr algn="ctr">
              <a:lnSpc>
                <a:spcPct val="150000"/>
              </a:lnSpc>
            </a:pPr>
            <a:r>
              <a:rPr lang="en-US" dirty="0">
                <a:latin typeface="Century Gothic" panose="020B0502020202020204" pitchFamily="34" charset="0"/>
              </a:rPr>
              <a:t>General Plan: Low Density Residential</a:t>
            </a:r>
          </a:p>
          <a:p>
            <a:pPr algn="ctr">
              <a:lnSpc>
                <a:spcPct val="150000"/>
              </a:lnSpc>
            </a:pPr>
            <a:r>
              <a:rPr lang="en-US" dirty="0">
                <a:latin typeface="Century Gothic" panose="020B0502020202020204" pitchFamily="34" charset="0"/>
              </a:rPr>
              <a:t>Site Not in Los Altos de Monterey Zone</a:t>
            </a:r>
          </a:p>
        </p:txBody>
      </p:sp>
      <p:cxnSp>
        <p:nvCxnSpPr>
          <p:cNvPr id="10" name="Straight Connector 9">
            <a:extLst>
              <a:ext uri="{FF2B5EF4-FFF2-40B4-BE49-F238E27FC236}">
                <a16:creationId xmlns:a16="http://schemas.microsoft.com/office/drawing/2014/main" id="{286D4FEA-827B-4A79-8A40-85C8BC5781F2}"/>
              </a:ext>
            </a:extLst>
          </p:cNvPr>
          <p:cNvCxnSpPr>
            <a:cxnSpLocks/>
          </p:cNvCxnSpPr>
          <p:nvPr/>
        </p:nvCxnSpPr>
        <p:spPr>
          <a:xfrm flipV="1">
            <a:off x="4370352" y="2262898"/>
            <a:ext cx="406376" cy="843400"/>
          </a:xfrm>
          <a:prstGeom prst="line">
            <a:avLst/>
          </a:prstGeom>
          <a:ln w="22225">
            <a:solidFill>
              <a:srgbClr val="FFFF00"/>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D2EC3CF0-21FF-483F-8BEA-943B6E7E326D}"/>
              </a:ext>
            </a:extLst>
          </p:cNvPr>
          <p:cNvCxnSpPr>
            <a:cxnSpLocks/>
          </p:cNvCxnSpPr>
          <p:nvPr/>
        </p:nvCxnSpPr>
        <p:spPr>
          <a:xfrm flipV="1">
            <a:off x="4494274" y="2376293"/>
            <a:ext cx="596738" cy="979780"/>
          </a:xfrm>
          <a:prstGeom prst="line">
            <a:avLst/>
          </a:prstGeom>
          <a:ln w="22225">
            <a:solidFill>
              <a:srgbClr val="FFFF00"/>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D4151E71-1F86-40F9-8F88-11CBC371D8E5}"/>
              </a:ext>
            </a:extLst>
          </p:cNvPr>
          <p:cNvCxnSpPr>
            <a:cxnSpLocks/>
          </p:cNvCxnSpPr>
          <p:nvPr/>
        </p:nvCxnSpPr>
        <p:spPr>
          <a:xfrm>
            <a:off x="4773649" y="2265821"/>
            <a:ext cx="317363" cy="127089"/>
          </a:xfrm>
          <a:prstGeom prst="line">
            <a:avLst/>
          </a:prstGeom>
          <a:ln w="22225">
            <a:solidFill>
              <a:srgbClr val="FFFF00"/>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72CBB0A3-D297-408A-8466-96B8CDB0B7F2}"/>
              </a:ext>
            </a:extLst>
          </p:cNvPr>
          <p:cNvCxnSpPr>
            <a:cxnSpLocks/>
          </p:cNvCxnSpPr>
          <p:nvPr/>
        </p:nvCxnSpPr>
        <p:spPr>
          <a:xfrm>
            <a:off x="4359336" y="3106298"/>
            <a:ext cx="143174" cy="226930"/>
          </a:xfrm>
          <a:prstGeom prst="line">
            <a:avLst/>
          </a:prstGeom>
          <a:ln w="22225">
            <a:solidFill>
              <a:srgbClr val="FFFF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54324727"/>
      </p:ext>
    </p:extLst>
  </p:cSld>
  <p:clrMapOvr>
    <a:masterClrMapping/>
  </p:clrMapOvr>
  <mc:AlternateContent xmlns:mc="http://schemas.openxmlformats.org/markup-compatibility/2006" xmlns:p14="http://schemas.microsoft.com/office/powerpoint/2010/main">
    <mc:Choice Requires="p14">
      <p:transition spd="slow" p14:dur="2000" advTm="32170"/>
    </mc:Choice>
    <mc:Fallback xmlns="">
      <p:transition spd="slow" advTm="3217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EF322CE-E2E2-4E35-BB3C-2906AB1713DD}"/>
              </a:ext>
            </a:extLst>
          </p:cNvPr>
          <p:cNvSpPr txBox="1"/>
          <p:nvPr/>
        </p:nvSpPr>
        <p:spPr>
          <a:xfrm>
            <a:off x="3163193" y="851921"/>
            <a:ext cx="2672178" cy="461665"/>
          </a:xfrm>
          <a:prstGeom prst="rect">
            <a:avLst/>
          </a:prstGeom>
          <a:noFill/>
        </p:spPr>
        <p:txBody>
          <a:bodyPr wrap="square" rtlCol="0">
            <a:spAutoFit/>
          </a:bodyPr>
          <a:lstStyle/>
          <a:p>
            <a:pPr algn="ctr"/>
            <a:r>
              <a:rPr lang="en-US" sz="2400" dirty="0">
                <a:latin typeface="Century Gothic" panose="020B0502020202020204" pitchFamily="34" charset="0"/>
              </a:rPr>
              <a:t>Street View</a:t>
            </a:r>
          </a:p>
        </p:txBody>
      </p:sp>
      <p:pic>
        <p:nvPicPr>
          <p:cNvPr id="2" name="Picture 1">
            <a:extLst>
              <a:ext uri="{FF2B5EF4-FFF2-40B4-BE49-F238E27FC236}">
                <a16:creationId xmlns:a16="http://schemas.microsoft.com/office/drawing/2014/main" id="{EF3D57B2-A4AD-4EBD-BCFF-8125734DAD50}"/>
              </a:ext>
            </a:extLst>
          </p:cNvPr>
          <p:cNvPicPr>
            <a:picLocks noChangeAspect="1"/>
          </p:cNvPicPr>
          <p:nvPr/>
        </p:nvPicPr>
        <p:blipFill>
          <a:blip r:embed="rId3"/>
          <a:stretch>
            <a:fillRect/>
          </a:stretch>
        </p:blipFill>
        <p:spPr>
          <a:xfrm>
            <a:off x="359707" y="1446751"/>
            <a:ext cx="8478543" cy="4829762"/>
          </a:xfrm>
          <a:prstGeom prst="rect">
            <a:avLst/>
          </a:prstGeom>
        </p:spPr>
      </p:pic>
    </p:spTree>
    <p:extLst>
      <p:ext uri="{BB962C8B-B14F-4D97-AF65-F5344CB8AC3E}">
        <p14:creationId xmlns:p14="http://schemas.microsoft.com/office/powerpoint/2010/main" val="4188830377"/>
      </p:ext>
    </p:extLst>
  </p:cSld>
  <p:clrMapOvr>
    <a:masterClrMapping/>
  </p:clrMapOvr>
  <mc:AlternateContent xmlns:mc="http://schemas.openxmlformats.org/markup-compatibility/2006" xmlns:p14="http://schemas.microsoft.com/office/powerpoint/2010/main">
    <mc:Choice Requires="p14">
      <p:transition spd="slow" p14:dur="2000" advClick="0" advTm="7602"/>
    </mc:Choice>
    <mc:Fallback xmlns="">
      <p:transition spd="slow" advClick="0" advTm="7602"/>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EF322CE-E2E2-4E35-BB3C-2906AB1713DD}"/>
              </a:ext>
            </a:extLst>
          </p:cNvPr>
          <p:cNvSpPr txBox="1"/>
          <p:nvPr/>
        </p:nvSpPr>
        <p:spPr>
          <a:xfrm>
            <a:off x="3235911" y="541203"/>
            <a:ext cx="2672178" cy="461665"/>
          </a:xfrm>
          <a:prstGeom prst="rect">
            <a:avLst/>
          </a:prstGeom>
          <a:noFill/>
        </p:spPr>
        <p:txBody>
          <a:bodyPr wrap="square" rtlCol="0">
            <a:spAutoFit/>
          </a:bodyPr>
          <a:lstStyle/>
          <a:p>
            <a:pPr algn="ctr"/>
            <a:r>
              <a:rPr lang="en-US" sz="2400" dirty="0">
                <a:latin typeface="Century Gothic" panose="020B0502020202020204" pitchFamily="34" charset="0"/>
              </a:rPr>
              <a:t>Street View</a:t>
            </a:r>
          </a:p>
        </p:txBody>
      </p:sp>
      <p:pic>
        <p:nvPicPr>
          <p:cNvPr id="3" name="Picture 2">
            <a:extLst>
              <a:ext uri="{FF2B5EF4-FFF2-40B4-BE49-F238E27FC236}">
                <a16:creationId xmlns:a16="http://schemas.microsoft.com/office/drawing/2014/main" id="{56737909-2813-43A1-9415-33CE09D1A15D}"/>
              </a:ext>
            </a:extLst>
          </p:cNvPr>
          <p:cNvPicPr>
            <a:picLocks noChangeAspect="1"/>
          </p:cNvPicPr>
          <p:nvPr/>
        </p:nvPicPr>
        <p:blipFill>
          <a:blip r:embed="rId3"/>
          <a:stretch>
            <a:fillRect/>
          </a:stretch>
        </p:blipFill>
        <p:spPr>
          <a:xfrm>
            <a:off x="469328" y="1233996"/>
            <a:ext cx="8239666" cy="5140622"/>
          </a:xfrm>
          <a:prstGeom prst="rect">
            <a:avLst/>
          </a:prstGeom>
        </p:spPr>
      </p:pic>
    </p:spTree>
    <p:extLst>
      <p:ext uri="{BB962C8B-B14F-4D97-AF65-F5344CB8AC3E}">
        <p14:creationId xmlns:p14="http://schemas.microsoft.com/office/powerpoint/2010/main" val="398233314"/>
      </p:ext>
    </p:extLst>
  </p:cSld>
  <p:clrMapOvr>
    <a:masterClrMapping/>
  </p:clrMapOvr>
  <mc:AlternateContent xmlns:mc="http://schemas.openxmlformats.org/markup-compatibility/2006" xmlns:p14="http://schemas.microsoft.com/office/powerpoint/2010/main">
    <mc:Choice Requires="p14">
      <p:transition spd="slow" p14:dur="2000" advClick="0" advTm="6628"/>
    </mc:Choice>
    <mc:Fallback xmlns="">
      <p:transition spd="slow" advClick="0" advTm="6628"/>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1"/>
          <p:cNvSpPr txBox="1">
            <a:spLocks/>
          </p:cNvSpPr>
          <p:nvPr/>
        </p:nvSpPr>
        <p:spPr>
          <a:xfrm>
            <a:off x="108285" y="498762"/>
            <a:ext cx="4322207" cy="342484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endParaRPr lang="en-US" sz="3600" dirty="0"/>
          </a:p>
        </p:txBody>
      </p:sp>
      <p:pic>
        <p:nvPicPr>
          <p:cNvPr id="12" name="Picture 11">
            <a:extLst>
              <a:ext uri="{FF2B5EF4-FFF2-40B4-BE49-F238E27FC236}">
                <a16:creationId xmlns:a16="http://schemas.microsoft.com/office/drawing/2014/main" id="{8023B0BA-8A3A-D64C-92E7-D7DDFDA83535}"/>
              </a:ext>
            </a:extLst>
          </p:cNvPr>
          <p:cNvPicPr/>
          <p:nvPr/>
        </p:nvPicPr>
        <p:blipFill>
          <a:blip r:embed="rId3" cstate="print">
            <a:extLst>
              <a:ext uri="{28A0092B-C50C-407E-A947-70E740481C1C}">
                <a14:useLocalDpi xmlns:a14="http://schemas.microsoft.com/office/drawing/2010/main" val="0"/>
              </a:ext>
            </a:extLst>
          </a:blip>
          <a:stretch>
            <a:fillRect/>
          </a:stretch>
        </p:blipFill>
        <p:spPr>
          <a:xfrm rot="3929400">
            <a:off x="8300165" y="759492"/>
            <a:ext cx="629326" cy="598451"/>
          </a:xfrm>
          <a:prstGeom prst="rect">
            <a:avLst/>
          </a:prstGeom>
        </p:spPr>
      </p:pic>
      <p:sp>
        <p:nvSpPr>
          <p:cNvPr id="13" name="TextBox 12">
            <a:extLst>
              <a:ext uri="{FF2B5EF4-FFF2-40B4-BE49-F238E27FC236}">
                <a16:creationId xmlns:a16="http://schemas.microsoft.com/office/drawing/2014/main" id="{389F0CED-A91E-41F1-AE94-67DBB780AC27}"/>
              </a:ext>
            </a:extLst>
          </p:cNvPr>
          <p:cNvSpPr txBox="1"/>
          <p:nvPr/>
        </p:nvSpPr>
        <p:spPr>
          <a:xfrm>
            <a:off x="342613" y="1058717"/>
            <a:ext cx="2787766" cy="830997"/>
          </a:xfrm>
          <a:prstGeom prst="rect">
            <a:avLst/>
          </a:prstGeom>
          <a:noFill/>
        </p:spPr>
        <p:txBody>
          <a:bodyPr wrap="square" rtlCol="0">
            <a:spAutoFit/>
          </a:bodyPr>
          <a:lstStyle/>
          <a:p>
            <a:pPr algn="ctr"/>
            <a:r>
              <a:rPr lang="en-US" sz="2400" dirty="0">
                <a:latin typeface="Century Gothic" panose="020B0502020202020204" pitchFamily="34" charset="0"/>
              </a:rPr>
              <a:t>PROPOSED SITE PLAN</a:t>
            </a:r>
          </a:p>
        </p:txBody>
      </p:sp>
      <p:sp>
        <p:nvSpPr>
          <p:cNvPr id="15" name="TextBox 14">
            <a:extLst>
              <a:ext uri="{FF2B5EF4-FFF2-40B4-BE49-F238E27FC236}">
                <a16:creationId xmlns:a16="http://schemas.microsoft.com/office/drawing/2014/main" id="{6B33FA9C-07FB-4062-AB14-C076566E6A73}"/>
              </a:ext>
            </a:extLst>
          </p:cNvPr>
          <p:cNvSpPr txBox="1"/>
          <p:nvPr/>
        </p:nvSpPr>
        <p:spPr>
          <a:xfrm>
            <a:off x="293467" y="3031076"/>
            <a:ext cx="3408811" cy="2308324"/>
          </a:xfrm>
          <a:prstGeom prst="rect">
            <a:avLst/>
          </a:prstGeom>
          <a:noFill/>
        </p:spPr>
        <p:txBody>
          <a:bodyPr wrap="square" rtlCol="0">
            <a:spAutoFit/>
          </a:bodyPr>
          <a:lstStyle/>
          <a:p>
            <a:r>
              <a:rPr lang="en-US" dirty="0"/>
              <a:t>7,148 </a:t>
            </a:r>
            <a:r>
              <a:rPr lang="en-US" dirty="0" err="1"/>
              <a:t>sq.ft</a:t>
            </a:r>
            <a:r>
              <a:rPr lang="en-US" dirty="0"/>
              <a:t>. 	Lot Size</a:t>
            </a:r>
          </a:p>
          <a:p>
            <a:r>
              <a:rPr lang="en-US" dirty="0"/>
              <a:t>129 ft. L x 53 ft. W</a:t>
            </a:r>
          </a:p>
          <a:p>
            <a:r>
              <a:rPr lang="en-US" dirty="0"/>
              <a:t>Average Slope: 38%</a:t>
            </a:r>
          </a:p>
          <a:p>
            <a:endParaRPr lang="en-US" dirty="0"/>
          </a:p>
          <a:p>
            <a:r>
              <a:rPr lang="en-US" dirty="0"/>
              <a:t>2,468 </a:t>
            </a:r>
            <a:r>
              <a:rPr lang="en-US" dirty="0" err="1"/>
              <a:t>sq.ft</a:t>
            </a:r>
            <a:r>
              <a:rPr lang="en-US" dirty="0"/>
              <a:t>.	Primary Residence, </a:t>
            </a:r>
          </a:p>
          <a:p>
            <a:r>
              <a:rPr lang="en-US" dirty="0"/>
              <a:t>			2 levels, 3bd, 4bth</a:t>
            </a:r>
          </a:p>
          <a:p>
            <a:r>
              <a:rPr lang="en-US" dirty="0"/>
              <a:t>500 </a:t>
            </a:r>
            <a:r>
              <a:rPr lang="en-US" dirty="0" err="1"/>
              <a:t>sq.ft</a:t>
            </a:r>
            <a:r>
              <a:rPr lang="en-US" dirty="0"/>
              <a:t>. 	Junior ADU (studio)</a:t>
            </a:r>
          </a:p>
          <a:p>
            <a:r>
              <a:rPr lang="en-US" dirty="0"/>
              <a:t>629 </a:t>
            </a:r>
            <a:r>
              <a:rPr lang="en-US" dirty="0" err="1"/>
              <a:t>sq.ft</a:t>
            </a:r>
            <a:r>
              <a:rPr lang="en-US" dirty="0"/>
              <a:t>. 	2-Car Garage </a:t>
            </a:r>
          </a:p>
        </p:txBody>
      </p:sp>
      <mc:AlternateContent xmlns:mc="http://schemas.openxmlformats.org/markup-compatibility/2006" xmlns:p14="http://schemas.microsoft.com/office/powerpoint/2010/main">
        <mc:Choice Requires="p14">
          <p:contentPart p14:bwMode="auto" r:id="rId4">
            <p14:nvContentPartPr>
              <p14:cNvPr id="3" name="Ink 2">
                <a:extLst>
                  <a:ext uri="{FF2B5EF4-FFF2-40B4-BE49-F238E27FC236}">
                    <a16:creationId xmlns:a16="http://schemas.microsoft.com/office/drawing/2014/main" id="{684A4703-D274-4C9E-8BB3-8372F06FDFFB}"/>
                  </a:ext>
                </a:extLst>
              </p14:cNvPr>
              <p14:cNvContentPartPr/>
              <p14:nvPr/>
            </p14:nvContentPartPr>
            <p14:xfrm>
              <a:off x="2498760" y="5608800"/>
              <a:ext cx="34200" cy="382680"/>
            </p14:xfrm>
          </p:contentPart>
        </mc:Choice>
        <mc:Fallback xmlns="">
          <p:pic>
            <p:nvPicPr>
              <p:cNvPr id="3" name="Ink 2">
                <a:extLst>
                  <a:ext uri="{FF2B5EF4-FFF2-40B4-BE49-F238E27FC236}">
                    <a16:creationId xmlns:a16="http://schemas.microsoft.com/office/drawing/2014/main" id="{684A4703-D274-4C9E-8BB3-8372F06FDFFB}"/>
                  </a:ext>
                </a:extLst>
              </p:cNvPr>
              <p:cNvPicPr/>
              <p:nvPr/>
            </p:nvPicPr>
            <p:blipFill>
              <a:blip r:embed="rId8"/>
              <a:stretch>
                <a:fillRect/>
              </a:stretch>
            </p:blipFill>
            <p:spPr>
              <a:xfrm>
                <a:off x="2489400" y="5599440"/>
                <a:ext cx="52920" cy="401400"/>
              </a:xfrm>
              <a:prstGeom prst="rect">
                <a:avLst/>
              </a:prstGeom>
            </p:spPr>
          </p:pic>
        </mc:Fallback>
      </mc:AlternateContent>
      <p:pic>
        <p:nvPicPr>
          <p:cNvPr id="9" name="Picture 8" descr="Diagram, engineering drawing&#10;&#10;Description automatically generated">
            <a:extLst>
              <a:ext uri="{FF2B5EF4-FFF2-40B4-BE49-F238E27FC236}">
                <a16:creationId xmlns:a16="http://schemas.microsoft.com/office/drawing/2014/main" id="{0A4AA22F-5BBB-421B-A6E0-3FCB3B27FC22}"/>
              </a:ext>
            </a:extLst>
          </p:cNvPr>
          <p:cNvPicPr>
            <a:picLocks noChangeAspect="1"/>
          </p:cNvPicPr>
          <p:nvPr/>
        </p:nvPicPr>
        <p:blipFill>
          <a:blip r:embed="rId9"/>
          <a:stretch>
            <a:fillRect/>
          </a:stretch>
        </p:blipFill>
        <p:spPr>
          <a:xfrm>
            <a:off x="3936606" y="990600"/>
            <a:ext cx="4010025" cy="4876800"/>
          </a:xfrm>
          <a:prstGeom prst="rect">
            <a:avLst/>
          </a:prstGeom>
        </p:spPr>
      </p:pic>
    </p:spTree>
    <p:extLst>
      <p:ext uri="{BB962C8B-B14F-4D97-AF65-F5344CB8AC3E}">
        <p14:creationId xmlns:p14="http://schemas.microsoft.com/office/powerpoint/2010/main" val="1270935480"/>
      </p:ext>
    </p:extLst>
  </p:cSld>
  <p:clrMapOvr>
    <a:masterClrMapping/>
  </p:clrMapOvr>
  <mc:AlternateContent xmlns:mc="http://schemas.openxmlformats.org/markup-compatibility/2006" xmlns:p14="http://schemas.microsoft.com/office/powerpoint/2010/main">
    <mc:Choice Requires="p14">
      <p:transition spd="slow" p14:dur="2000" advTm="112141"/>
    </mc:Choice>
    <mc:Fallback xmlns="">
      <p:transition spd="slow" advTm="112141"/>
    </mc:Fallback>
  </mc:AlternateConten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7264</TotalTime>
  <Words>939</Words>
  <Application>Microsoft Office PowerPoint</Application>
  <PresentationFormat>On-screen Show (4:3)</PresentationFormat>
  <Paragraphs>112</Paragraphs>
  <Slides>27</Slides>
  <Notes>24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27</vt:i4>
      </vt:variant>
    </vt:vector>
  </HeadingPairs>
  <TitlesOfParts>
    <vt:vector size="33" baseType="lpstr">
      <vt:lpstr>Arial</vt:lpstr>
      <vt:lpstr>Calibri</vt:lpstr>
      <vt:lpstr>Calibri Light</vt:lpstr>
      <vt:lpstr>Century Gothic</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Edwar Sissi</dc:creator>
  <cp:lastModifiedBy>Lisa Krause</cp:lastModifiedBy>
  <cp:revision>269</cp:revision>
  <cp:lastPrinted>2019-09-10T02:19:15Z</cp:lastPrinted>
  <dcterms:created xsi:type="dcterms:W3CDTF">2017-12-04T17:55:54Z</dcterms:created>
  <dcterms:modified xsi:type="dcterms:W3CDTF">2021-11-10T04:46:39Z</dcterms:modified>
</cp:coreProperties>
</file>