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7" r:id="rId3"/>
    <p:sldId id="344" r:id="rId4"/>
    <p:sldId id="304" r:id="rId5"/>
    <p:sldId id="328" r:id="rId6"/>
    <p:sldId id="329" r:id="rId7"/>
    <p:sldId id="346" r:id="rId8"/>
    <p:sldId id="340" r:id="rId9"/>
    <p:sldId id="339" r:id="rId10"/>
    <p:sldId id="332" r:id="rId11"/>
    <p:sldId id="341" r:id="rId12"/>
    <p:sldId id="342" r:id="rId13"/>
    <p:sldId id="343" r:id="rId14"/>
    <p:sldId id="338" r:id="rId15"/>
    <p:sldId id="334" r:id="rId16"/>
    <p:sldId id="335" r:id="rId17"/>
    <p:sldId id="336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00B050"/>
    <a:srgbClr val="BDD7EE"/>
    <a:srgbClr val="97B5C9"/>
    <a:srgbClr val="FFFFFF"/>
    <a:srgbClr val="93E6CC"/>
    <a:srgbClr val="E20EC4"/>
    <a:srgbClr val="57576E"/>
    <a:srgbClr val="D2533C"/>
    <a:srgbClr val="93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7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31251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kern="1200" baseline="0" dirty="0" smtClean="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14, 2021</a:t>
            </a:r>
            <a:endParaRPr lang="en-US" sz="1800" b="1" kern="1200" dirty="0" smtClean="0">
              <a:solidFill>
                <a:srgbClr val="57576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Indiana Terrace</a:t>
            </a:r>
            <a:endParaRPr lang="en-US" sz="4400" b="1" dirty="0" smtClean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798" y="1532494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2218-HDP/DRX/VAR/TRP</a:t>
            </a:r>
            <a:endParaRPr lang="en-US" sz="4000" b="0" dirty="0" smtClean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City of South Pasadena   |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Planning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" y="0"/>
            <a:ext cx="74437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2</a:t>
            </a:r>
            <a:r>
              <a:rPr lang="en-US" sz="18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619 Indiana Terr. </a:t>
            </a:r>
            <a:r>
              <a:rPr lang="en-US" sz="18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(2218-HDP/DRX/VAR/TRP)</a:t>
            </a:r>
          </a:p>
          <a:p>
            <a:pPr algn="l">
              <a:tabLst/>
            </a:pPr>
            <a:endParaRPr lang="en-US" sz="2000" b="0" dirty="0" smtClean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Item 2</a:t>
            </a:r>
            <a:r>
              <a:rPr lang="en-US" sz="2000" b="0" baseline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619 Indiana Terr. 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(2218-HDP/DRX/VAR/TRP)</a:t>
            </a: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83178" y="-1"/>
            <a:ext cx="1641920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December 14,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110191E-065F-4795-A593-AD4167401E7A}" type="slidenum">
              <a:rPr lang="en-US" altLang="en-US" sz="1200" b="0" smtClean="0"/>
              <a:pPr algn="ctr">
                <a:defRPr/>
              </a:pPr>
              <a:t>‹#›</a:t>
            </a:fld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1657" y="539153"/>
            <a:ext cx="506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Side (East)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73" t="20358" r="25510" b="45973"/>
          <a:stretch/>
        </p:blipFill>
        <p:spPr>
          <a:xfrm>
            <a:off x="234317" y="1551318"/>
            <a:ext cx="8728090" cy="41073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028329" y="4502322"/>
            <a:ext cx="421342" cy="1120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2693" y="5699557"/>
            <a:ext cx="18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grade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33371" y="4426857"/>
            <a:ext cx="1320800" cy="1378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12658" y="5884223"/>
            <a:ext cx="322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Retaining wall that exceeds allowed height—subject of a variance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9314" y="3831771"/>
            <a:ext cx="0" cy="8735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80888" y="2592269"/>
            <a:ext cx="1091477" cy="1469666"/>
            <a:chOff x="5046004" y="4216055"/>
            <a:chExt cx="1091477" cy="1469666"/>
          </a:xfrm>
        </p:grpSpPr>
        <p:sp>
          <p:nvSpPr>
            <p:cNvPr id="11" name="Freeform 10"/>
            <p:cNvSpPr/>
            <p:nvPr/>
          </p:nvSpPr>
          <p:spPr>
            <a:xfrm>
              <a:off x="5046004" y="4216055"/>
              <a:ext cx="1091477" cy="986971"/>
            </a:xfrm>
            <a:custGeom>
              <a:avLst/>
              <a:gdLst>
                <a:gd name="connsiteX0" fmla="*/ 1150400 w 1742256"/>
                <a:gd name="connsiteY0" fmla="*/ 319314 h 1698171"/>
                <a:gd name="connsiteX1" fmla="*/ 860114 w 1742256"/>
                <a:gd name="connsiteY1" fmla="*/ 319314 h 1698171"/>
                <a:gd name="connsiteX2" fmla="*/ 685943 w 1742256"/>
                <a:gd name="connsiteY2" fmla="*/ 217714 h 1698171"/>
                <a:gd name="connsiteX3" fmla="*/ 569829 w 1742256"/>
                <a:gd name="connsiteY3" fmla="*/ 159657 h 1698171"/>
                <a:gd name="connsiteX4" fmla="*/ 366629 w 1742256"/>
                <a:gd name="connsiteY4" fmla="*/ 174171 h 1698171"/>
                <a:gd name="connsiteX5" fmla="*/ 308571 w 1742256"/>
                <a:gd name="connsiteY5" fmla="*/ 188685 h 1698171"/>
                <a:gd name="connsiteX6" fmla="*/ 236000 w 1742256"/>
                <a:gd name="connsiteY6" fmla="*/ 203200 h 1698171"/>
                <a:gd name="connsiteX7" fmla="*/ 163429 w 1742256"/>
                <a:gd name="connsiteY7" fmla="*/ 232228 h 1698171"/>
                <a:gd name="connsiteX8" fmla="*/ 119886 w 1742256"/>
                <a:gd name="connsiteY8" fmla="*/ 246742 h 1698171"/>
                <a:gd name="connsiteX9" fmla="*/ 76343 w 1742256"/>
                <a:gd name="connsiteY9" fmla="*/ 290285 h 1698171"/>
                <a:gd name="connsiteX10" fmla="*/ 47314 w 1742256"/>
                <a:gd name="connsiteY10" fmla="*/ 362857 h 1698171"/>
                <a:gd name="connsiteX11" fmla="*/ 18286 w 1742256"/>
                <a:gd name="connsiteY11" fmla="*/ 420914 h 1698171"/>
                <a:gd name="connsiteX12" fmla="*/ 18286 w 1742256"/>
                <a:gd name="connsiteY12" fmla="*/ 798285 h 1698171"/>
                <a:gd name="connsiteX13" fmla="*/ 47314 w 1742256"/>
                <a:gd name="connsiteY13" fmla="*/ 856342 h 1698171"/>
                <a:gd name="connsiteX14" fmla="*/ 90857 w 1742256"/>
                <a:gd name="connsiteY14" fmla="*/ 841828 h 1698171"/>
                <a:gd name="connsiteX15" fmla="*/ 105371 w 1742256"/>
                <a:gd name="connsiteY15" fmla="*/ 798285 h 1698171"/>
                <a:gd name="connsiteX16" fmla="*/ 61829 w 1742256"/>
                <a:gd name="connsiteY16" fmla="*/ 812800 h 1698171"/>
                <a:gd name="connsiteX17" fmla="*/ 105371 w 1742256"/>
                <a:gd name="connsiteY17" fmla="*/ 841828 h 1698171"/>
                <a:gd name="connsiteX18" fmla="*/ 206971 w 1742256"/>
                <a:gd name="connsiteY18" fmla="*/ 899885 h 1698171"/>
                <a:gd name="connsiteX19" fmla="*/ 163429 w 1742256"/>
                <a:gd name="connsiteY19" fmla="*/ 986971 h 1698171"/>
                <a:gd name="connsiteX20" fmla="*/ 119886 w 1742256"/>
                <a:gd name="connsiteY20" fmla="*/ 1088571 h 1698171"/>
                <a:gd name="connsiteX21" fmla="*/ 90857 w 1742256"/>
                <a:gd name="connsiteY21" fmla="*/ 1190171 h 1698171"/>
                <a:gd name="connsiteX22" fmla="*/ 61829 w 1742256"/>
                <a:gd name="connsiteY22" fmla="*/ 1277257 h 1698171"/>
                <a:gd name="connsiteX23" fmla="*/ 61829 w 1742256"/>
                <a:gd name="connsiteY23" fmla="*/ 1654628 h 1698171"/>
                <a:gd name="connsiteX24" fmla="*/ 105371 w 1742256"/>
                <a:gd name="connsiteY24" fmla="*/ 1698171 h 1698171"/>
                <a:gd name="connsiteX25" fmla="*/ 308571 w 1742256"/>
                <a:gd name="connsiteY25" fmla="*/ 1640114 h 1698171"/>
                <a:gd name="connsiteX26" fmla="*/ 410171 w 1742256"/>
                <a:gd name="connsiteY26" fmla="*/ 1538514 h 1698171"/>
                <a:gd name="connsiteX27" fmla="*/ 540800 w 1742256"/>
                <a:gd name="connsiteY27" fmla="*/ 1422400 h 1698171"/>
                <a:gd name="connsiteX28" fmla="*/ 569829 w 1742256"/>
                <a:gd name="connsiteY28" fmla="*/ 1436914 h 1698171"/>
                <a:gd name="connsiteX29" fmla="*/ 613371 w 1742256"/>
                <a:gd name="connsiteY29" fmla="*/ 1480457 h 1698171"/>
                <a:gd name="connsiteX30" fmla="*/ 787543 w 1742256"/>
                <a:gd name="connsiteY30" fmla="*/ 1451428 h 1698171"/>
                <a:gd name="connsiteX31" fmla="*/ 831086 w 1742256"/>
                <a:gd name="connsiteY31" fmla="*/ 1422400 h 1698171"/>
                <a:gd name="connsiteX32" fmla="*/ 976229 w 1742256"/>
                <a:gd name="connsiteY32" fmla="*/ 1291771 h 1698171"/>
                <a:gd name="connsiteX33" fmla="*/ 976229 w 1742256"/>
                <a:gd name="connsiteY33" fmla="*/ 1306285 h 1698171"/>
                <a:gd name="connsiteX34" fmla="*/ 1005257 w 1742256"/>
                <a:gd name="connsiteY34" fmla="*/ 1364342 h 1698171"/>
                <a:gd name="connsiteX35" fmla="*/ 1150400 w 1742256"/>
                <a:gd name="connsiteY35" fmla="*/ 1320800 h 1698171"/>
                <a:gd name="connsiteX36" fmla="*/ 1324571 w 1742256"/>
                <a:gd name="connsiteY36" fmla="*/ 1190171 h 1698171"/>
                <a:gd name="connsiteX37" fmla="*/ 1382629 w 1742256"/>
                <a:gd name="connsiteY37" fmla="*/ 1146628 h 1698171"/>
                <a:gd name="connsiteX38" fmla="*/ 1498743 w 1742256"/>
                <a:gd name="connsiteY38" fmla="*/ 1030514 h 1698171"/>
                <a:gd name="connsiteX39" fmla="*/ 1527771 w 1742256"/>
                <a:gd name="connsiteY39" fmla="*/ 972457 h 1698171"/>
                <a:gd name="connsiteX40" fmla="*/ 1542286 w 1742256"/>
                <a:gd name="connsiteY40" fmla="*/ 928914 h 1698171"/>
                <a:gd name="connsiteX41" fmla="*/ 1571314 w 1742256"/>
                <a:gd name="connsiteY41" fmla="*/ 885371 h 1698171"/>
                <a:gd name="connsiteX42" fmla="*/ 1585829 w 1742256"/>
                <a:gd name="connsiteY42" fmla="*/ 1175657 h 1698171"/>
                <a:gd name="connsiteX43" fmla="*/ 1629371 w 1742256"/>
                <a:gd name="connsiteY43" fmla="*/ 1161142 h 1698171"/>
                <a:gd name="connsiteX44" fmla="*/ 1643886 w 1742256"/>
                <a:gd name="connsiteY44" fmla="*/ 1117600 h 1698171"/>
                <a:gd name="connsiteX45" fmla="*/ 1701943 w 1742256"/>
                <a:gd name="connsiteY45" fmla="*/ 1030514 h 1698171"/>
                <a:gd name="connsiteX46" fmla="*/ 1716457 w 1742256"/>
                <a:gd name="connsiteY46" fmla="*/ 508000 h 1698171"/>
                <a:gd name="connsiteX47" fmla="*/ 1672914 w 1742256"/>
                <a:gd name="connsiteY47" fmla="*/ 478971 h 1698171"/>
                <a:gd name="connsiteX48" fmla="*/ 1614857 w 1742256"/>
                <a:gd name="connsiteY48" fmla="*/ 508000 h 1698171"/>
                <a:gd name="connsiteX49" fmla="*/ 1629371 w 1742256"/>
                <a:gd name="connsiteY49" fmla="*/ 566057 h 1698171"/>
                <a:gd name="connsiteX50" fmla="*/ 1629371 w 1742256"/>
                <a:gd name="connsiteY50" fmla="*/ 261257 h 1698171"/>
                <a:gd name="connsiteX51" fmla="*/ 1571314 w 1742256"/>
                <a:gd name="connsiteY51" fmla="*/ 246742 h 1698171"/>
                <a:gd name="connsiteX52" fmla="*/ 1382629 w 1742256"/>
                <a:gd name="connsiteY52" fmla="*/ 261257 h 1698171"/>
                <a:gd name="connsiteX53" fmla="*/ 1368114 w 1742256"/>
                <a:gd name="connsiteY53" fmla="*/ 217714 h 1698171"/>
                <a:gd name="connsiteX54" fmla="*/ 1353600 w 1742256"/>
                <a:gd name="connsiteY54" fmla="*/ 159657 h 1698171"/>
                <a:gd name="connsiteX55" fmla="*/ 1310057 w 1742256"/>
                <a:gd name="connsiteY55" fmla="*/ 87085 h 1698171"/>
                <a:gd name="connsiteX56" fmla="*/ 1295543 w 1742256"/>
                <a:gd name="connsiteY56" fmla="*/ 43542 h 1698171"/>
                <a:gd name="connsiteX57" fmla="*/ 1237486 w 1742256"/>
                <a:gd name="connsiteY57" fmla="*/ 29028 h 1698171"/>
                <a:gd name="connsiteX58" fmla="*/ 1077829 w 1742256"/>
                <a:gd name="connsiteY58" fmla="*/ 43542 h 1698171"/>
                <a:gd name="connsiteX59" fmla="*/ 1019771 w 1742256"/>
                <a:gd name="connsiteY59" fmla="*/ 101600 h 1698171"/>
                <a:gd name="connsiteX60" fmla="*/ 1005257 w 1742256"/>
                <a:gd name="connsiteY60" fmla="*/ 58057 h 1698171"/>
                <a:gd name="connsiteX61" fmla="*/ 976229 w 1742256"/>
                <a:gd name="connsiteY61" fmla="*/ 14514 h 1698171"/>
                <a:gd name="connsiteX62" fmla="*/ 903657 w 1742256"/>
                <a:gd name="connsiteY62" fmla="*/ 0 h 1698171"/>
                <a:gd name="connsiteX63" fmla="*/ 714971 w 1742256"/>
                <a:gd name="connsiteY63" fmla="*/ 14514 h 1698171"/>
                <a:gd name="connsiteX64" fmla="*/ 584343 w 1742256"/>
                <a:gd name="connsiteY64" fmla="*/ 130628 h 1698171"/>
                <a:gd name="connsiteX65" fmla="*/ 511771 w 1742256"/>
                <a:gd name="connsiteY65" fmla="*/ 174171 h 1698171"/>
                <a:gd name="connsiteX66" fmla="*/ 294057 w 1742256"/>
                <a:gd name="connsiteY66" fmla="*/ 333828 h 1698171"/>
                <a:gd name="connsiteX0" fmla="*/ 860114 w 1742256"/>
                <a:gd name="connsiteY0" fmla="*/ 319314 h 1698171"/>
                <a:gd name="connsiteX1" fmla="*/ 685943 w 1742256"/>
                <a:gd name="connsiteY1" fmla="*/ 217714 h 1698171"/>
                <a:gd name="connsiteX2" fmla="*/ 569829 w 1742256"/>
                <a:gd name="connsiteY2" fmla="*/ 159657 h 1698171"/>
                <a:gd name="connsiteX3" fmla="*/ 366629 w 1742256"/>
                <a:gd name="connsiteY3" fmla="*/ 174171 h 1698171"/>
                <a:gd name="connsiteX4" fmla="*/ 308571 w 1742256"/>
                <a:gd name="connsiteY4" fmla="*/ 188685 h 1698171"/>
                <a:gd name="connsiteX5" fmla="*/ 236000 w 1742256"/>
                <a:gd name="connsiteY5" fmla="*/ 203200 h 1698171"/>
                <a:gd name="connsiteX6" fmla="*/ 163429 w 1742256"/>
                <a:gd name="connsiteY6" fmla="*/ 232228 h 1698171"/>
                <a:gd name="connsiteX7" fmla="*/ 119886 w 1742256"/>
                <a:gd name="connsiteY7" fmla="*/ 246742 h 1698171"/>
                <a:gd name="connsiteX8" fmla="*/ 76343 w 1742256"/>
                <a:gd name="connsiteY8" fmla="*/ 290285 h 1698171"/>
                <a:gd name="connsiteX9" fmla="*/ 47314 w 1742256"/>
                <a:gd name="connsiteY9" fmla="*/ 362857 h 1698171"/>
                <a:gd name="connsiteX10" fmla="*/ 18286 w 1742256"/>
                <a:gd name="connsiteY10" fmla="*/ 420914 h 1698171"/>
                <a:gd name="connsiteX11" fmla="*/ 18286 w 1742256"/>
                <a:gd name="connsiteY11" fmla="*/ 798285 h 1698171"/>
                <a:gd name="connsiteX12" fmla="*/ 47314 w 1742256"/>
                <a:gd name="connsiteY12" fmla="*/ 856342 h 1698171"/>
                <a:gd name="connsiteX13" fmla="*/ 90857 w 1742256"/>
                <a:gd name="connsiteY13" fmla="*/ 841828 h 1698171"/>
                <a:gd name="connsiteX14" fmla="*/ 105371 w 1742256"/>
                <a:gd name="connsiteY14" fmla="*/ 798285 h 1698171"/>
                <a:gd name="connsiteX15" fmla="*/ 61829 w 1742256"/>
                <a:gd name="connsiteY15" fmla="*/ 812800 h 1698171"/>
                <a:gd name="connsiteX16" fmla="*/ 105371 w 1742256"/>
                <a:gd name="connsiteY16" fmla="*/ 841828 h 1698171"/>
                <a:gd name="connsiteX17" fmla="*/ 206971 w 1742256"/>
                <a:gd name="connsiteY17" fmla="*/ 899885 h 1698171"/>
                <a:gd name="connsiteX18" fmla="*/ 163429 w 1742256"/>
                <a:gd name="connsiteY18" fmla="*/ 986971 h 1698171"/>
                <a:gd name="connsiteX19" fmla="*/ 119886 w 1742256"/>
                <a:gd name="connsiteY19" fmla="*/ 1088571 h 1698171"/>
                <a:gd name="connsiteX20" fmla="*/ 90857 w 1742256"/>
                <a:gd name="connsiteY20" fmla="*/ 1190171 h 1698171"/>
                <a:gd name="connsiteX21" fmla="*/ 61829 w 1742256"/>
                <a:gd name="connsiteY21" fmla="*/ 1277257 h 1698171"/>
                <a:gd name="connsiteX22" fmla="*/ 61829 w 1742256"/>
                <a:gd name="connsiteY22" fmla="*/ 1654628 h 1698171"/>
                <a:gd name="connsiteX23" fmla="*/ 105371 w 1742256"/>
                <a:gd name="connsiteY23" fmla="*/ 1698171 h 1698171"/>
                <a:gd name="connsiteX24" fmla="*/ 308571 w 1742256"/>
                <a:gd name="connsiteY24" fmla="*/ 1640114 h 1698171"/>
                <a:gd name="connsiteX25" fmla="*/ 410171 w 1742256"/>
                <a:gd name="connsiteY25" fmla="*/ 1538514 h 1698171"/>
                <a:gd name="connsiteX26" fmla="*/ 540800 w 1742256"/>
                <a:gd name="connsiteY26" fmla="*/ 1422400 h 1698171"/>
                <a:gd name="connsiteX27" fmla="*/ 569829 w 1742256"/>
                <a:gd name="connsiteY27" fmla="*/ 1436914 h 1698171"/>
                <a:gd name="connsiteX28" fmla="*/ 613371 w 1742256"/>
                <a:gd name="connsiteY28" fmla="*/ 1480457 h 1698171"/>
                <a:gd name="connsiteX29" fmla="*/ 787543 w 1742256"/>
                <a:gd name="connsiteY29" fmla="*/ 1451428 h 1698171"/>
                <a:gd name="connsiteX30" fmla="*/ 831086 w 1742256"/>
                <a:gd name="connsiteY30" fmla="*/ 1422400 h 1698171"/>
                <a:gd name="connsiteX31" fmla="*/ 976229 w 1742256"/>
                <a:gd name="connsiteY31" fmla="*/ 1291771 h 1698171"/>
                <a:gd name="connsiteX32" fmla="*/ 976229 w 1742256"/>
                <a:gd name="connsiteY32" fmla="*/ 1306285 h 1698171"/>
                <a:gd name="connsiteX33" fmla="*/ 1005257 w 1742256"/>
                <a:gd name="connsiteY33" fmla="*/ 1364342 h 1698171"/>
                <a:gd name="connsiteX34" fmla="*/ 1150400 w 1742256"/>
                <a:gd name="connsiteY34" fmla="*/ 1320800 h 1698171"/>
                <a:gd name="connsiteX35" fmla="*/ 1324571 w 1742256"/>
                <a:gd name="connsiteY35" fmla="*/ 1190171 h 1698171"/>
                <a:gd name="connsiteX36" fmla="*/ 1382629 w 1742256"/>
                <a:gd name="connsiteY36" fmla="*/ 1146628 h 1698171"/>
                <a:gd name="connsiteX37" fmla="*/ 1498743 w 1742256"/>
                <a:gd name="connsiteY37" fmla="*/ 1030514 h 1698171"/>
                <a:gd name="connsiteX38" fmla="*/ 1527771 w 1742256"/>
                <a:gd name="connsiteY38" fmla="*/ 972457 h 1698171"/>
                <a:gd name="connsiteX39" fmla="*/ 1542286 w 1742256"/>
                <a:gd name="connsiteY39" fmla="*/ 928914 h 1698171"/>
                <a:gd name="connsiteX40" fmla="*/ 1571314 w 1742256"/>
                <a:gd name="connsiteY40" fmla="*/ 885371 h 1698171"/>
                <a:gd name="connsiteX41" fmla="*/ 1585829 w 1742256"/>
                <a:gd name="connsiteY41" fmla="*/ 1175657 h 1698171"/>
                <a:gd name="connsiteX42" fmla="*/ 1629371 w 1742256"/>
                <a:gd name="connsiteY42" fmla="*/ 1161142 h 1698171"/>
                <a:gd name="connsiteX43" fmla="*/ 1643886 w 1742256"/>
                <a:gd name="connsiteY43" fmla="*/ 1117600 h 1698171"/>
                <a:gd name="connsiteX44" fmla="*/ 1701943 w 1742256"/>
                <a:gd name="connsiteY44" fmla="*/ 1030514 h 1698171"/>
                <a:gd name="connsiteX45" fmla="*/ 1716457 w 1742256"/>
                <a:gd name="connsiteY45" fmla="*/ 508000 h 1698171"/>
                <a:gd name="connsiteX46" fmla="*/ 1672914 w 1742256"/>
                <a:gd name="connsiteY46" fmla="*/ 478971 h 1698171"/>
                <a:gd name="connsiteX47" fmla="*/ 1614857 w 1742256"/>
                <a:gd name="connsiteY47" fmla="*/ 508000 h 1698171"/>
                <a:gd name="connsiteX48" fmla="*/ 1629371 w 1742256"/>
                <a:gd name="connsiteY48" fmla="*/ 566057 h 1698171"/>
                <a:gd name="connsiteX49" fmla="*/ 1629371 w 1742256"/>
                <a:gd name="connsiteY49" fmla="*/ 261257 h 1698171"/>
                <a:gd name="connsiteX50" fmla="*/ 1571314 w 1742256"/>
                <a:gd name="connsiteY50" fmla="*/ 246742 h 1698171"/>
                <a:gd name="connsiteX51" fmla="*/ 1382629 w 1742256"/>
                <a:gd name="connsiteY51" fmla="*/ 261257 h 1698171"/>
                <a:gd name="connsiteX52" fmla="*/ 1368114 w 1742256"/>
                <a:gd name="connsiteY52" fmla="*/ 217714 h 1698171"/>
                <a:gd name="connsiteX53" fmla="*/ 1353600 w 1742256"/>
                <a:gd name="connsiteY53" fmla="*/ 159657 h 1698171"/>
                <a:gd name="connsiteX54" fmla="*/ 1310057 w 1742256"/>
                <a:gd name="connsiteY54" fmla="*/ 87085 h 1698171"/>
                <a:gd name="connsiteX55" fmla="*/ 1295543 w 1742256"/>
                <a:gd name="connsiteY55" fmla="*/ 43542 h 1698171"/>
                <a:gd name="connsiteX56" fmla="*/ 1237486 w 1742256"/>
                <a:gd name="connsiteY56" fmla="*/ 29028 h 1698171"/>
                <a:gd name="connsiteX57" fmla="*/ 1077829 w 1742256"/>
                <a:gd name="connsiteY57" fmla="*/ 43542 h 1698171"/>
                <a:gd name="connsiteX58" fmla="*/ 1019771 w 1742256"/>
                <a:gd name="connsiteY58" fmla="*/ 101600 h 1698171"/>
                <a:gd name="connsiteX59" fmla="*/ 1005257 w 1742256"/>
                <a:gd name="connsiteY59" fmla="*/ 58057 h 1698171"/>
                <a:gd name="connsiteX60" fmla="*/ 976229 w 1742256"/>
                <a:gd name="connsiteY60" fmla="*/ 14514 h 1698171"/>
                <a:gd name="connsiteX61" fmla="*/ 903657 w 1742256"/>
                <a:gd name="connsiteY61" fmla="*/ 0 h 1698171"/>
                <a:gd name="connsiteX62" fmla="*/ 714971 w 1742256"/>
                <a:gd name="connsiteY62" fmla="*/ 14514 h 1698171"/>
                <a:gd name="connsiteX63" fmla="*/ 584343 w 1742256"/>
                <a:gd name="connsiteY63" fmla="*/ 130628 h 1698171"/>
                <a:gd name="connsiteX64" fmla="*/ 511771 w 1742256"/>
                <a:gd name="connsiteY64" fmla="*/ 174171 h 1698171"/>
                <a:gd name="connsiteX65" fmla="*/ 294057 w 1742256"/>
                <a:gd name="connsiteY65" fmla="*/ 333828 h 1698171"/>
                <a:gd name="connsiteX0" fmla="*/ 685943 w 1742256"/>
                <a:gd name="connsiteY0" fmla="*/ 217714 h 1698171"/>
                <a:gd name="connsiteX1" fmla="*/ 569829 w 1742256"/>
                <a:gd name="connsiteY1" fmla="*/ 159657 h 1698171"/>
                <a:gd name="connsiteX2" fmla="*/ 366629 w 1742256"/>
                <a:gd name="connsiteY2" fmla="*/ 174171 h 1698171"/>
                <a:gd name="connsiteX3" fmla="*/ 308571 w 1742256"/>
                <a:gd name="connsiteY3" fmla="*/ 188685 h 1698171"/>
                <a:gd name="connsiteX4" fmla="*/ 236000 w 1742256"/>
                <a:gd name="connsiteY4" fmla="*/ 203200 h 1698171"/>
                <a:gd name="connsiteX5" fmla="*/ 163429 w 1742256"/>
                <a:gd name="connsiteY5" fmla="*/ 232228 h 1698171"/>
                <a:gd name="connsiteX6" fmla="*/ 119886 w 1742256"/>
                <a:gd name="connsiteY6" fmla="*/ 246742 h 1698171"/>
                <a:gd name="connsiteX7" fmla="*/ 76343 w 1742256"/>
                <a:gd name="connsiteY7" fmla="*/ 290285 h 1698171"/>
                <a:gd name="connsiteX8" fmla="*/ 47314 w 1742256"/>
                <a:gd name="connsiteY8" fmla="*/ 362857 h 1698171"/>
                <a:gd name="connsiteX9" fmla="*/ 18286 w 1742256"/>
                <a:gd name="connsiteY9" fmla="*/ 420914 h 1698171"/>
                <a:gd name="connsiteX10" fmla="*/ 18286 w 1742256"/>
                <a:gd name="connsiteY10" fmla="*/ 798285 h 1698171"/>
                <a:gd name="connsiteX11" fmla="*/ 47314 w 1742256"/>
                <a:gd name="connsiteY11" fmla="*/ 856342 h 1698171"/>
                <a:gd name="connsiteX12" fmla="*/ 90857 w 1742256"/>
                <a:gd name="connsiteY12" fmla="*/ 841828 h 1698171"/>
                <a:gd name="connsiteX13" fmla="*/ 105371 w 1742256"/>
                <a:gd name="connsiteY13" fmla="*/ 798285 h 1698171"/>
                <a:gd name="connsiteX14" fmla="*/ 61829 w 1742256"/>
                <a:gd name="connsiteY14" fmla="*/ 812800 h 1698171"/>
                <a:gd name="connsiteX15" fmla="*/ 105371 w 1742256"/>
                <a:gd name="connsiteY15" fmla="*/ 841828 h 1698171"/>
                <a:gd name="connsiteX16" fmla="*/ 206971 w 1742256"/>
                <a:gd name="connsiteY16" fmla="*/ 899885 h 1698171"/>
                <a:gd name="connsiteX17" fmla="*/ 163429 w 1742256"/>
                <a:gd name="connsiteY17" fmla="*/ 986971 h 1698171"/>
                <a:gd name="connsiteX18" fmla="*/ 119886 w 1742256"/>
                <a:gd name="connsiteY18" fmla="*/ 1088571 h 1698171"/>
                <a:gd name="connsiteX19" fmla="*/ 90857 w 1742256"/>
                <a:gd name="connsiteY19" fmla="*/ 1190171 h 1698171"/>
                <a:gd name="connsiteX20" fmla="*/ 61829 w 1742256"/>
                <a:gd name="connsiteY20" fmla="*/ 1277257 h 1698171"/>
                <a:gd name="connsiteX21" fmla="*/ 61829 w 1742256"/>
                <a:gd name="connsiteY21" fmla="*/ 1654628 h 1698171"/>
                <a:gd name="connsiteX22" fmla="*/ 105371 w 1742256"/>
                <a:gd name="connsiteY22" fmla="*/ 1698171 h 1698171"/>
                <a:gd name="connsiteX23" fmla="*/ 308571 w 1742256"/>
                <a:gd name="connsiteY23" fmla="*/ 1640114 h 1698171"/>
                <a:gd name="connsiteX24" fmla="*/ 410171 w 1742256"/>
                <a:gd name="connsiteY24" fmla="*/ 1538514 h 1698171"/>
                <a:gd name="connsiteX25" fmla="*/ 540800 w 1742256"/>
                <a:gd name="connsiteY25" fmla="*/ 1422400 h 1698171"/>
                <a:gd name="connsiteX26" fmla="*/ 569829 w 1742256"/>
                <a:gd name="connsiteY26" fmla="*/ 1436914 h 1698171"/>
                <a:gd name="connsiteX27" fmla="*/ 613371 w 1742256"/>
                <a:gd name="connsiteY27" fmla="*/ 1480457 h 1698171"/>
                <a:gd name="connsiteX28" fmla="*/ 787543 w 1742256"/>
                <a:gd name="connsiteY28" fmla="*/ 1451428 h 1698171"/>
                <a:gd name="connsiteX29" fmla="*/ 831086 w 1742256"/>
                <a:gd name="connsiteY29" fmla="*/ 1422400 h 1698171"/>
                <a:gd name="connsiteX30" fmla="*/ 976229 w 1742256"/>
                <a:gd name="connsiteY30" fmla="*/ 1291771 h 1698171"/>
                <a:gd name="connsiteX31" fmla="*/ 976229 w 1742256"/>
                <a:gd name="connsiteY31" fmla="*/ 1306285 h 1698171"/>
                <a:gd name="connsiteX32" fmla="*/ 1005257 w 1742256"/>
                <a:gd name="connsiteY32" fmla="*/ 1364342 h 1698171"/>
                <a:gd name="connsiteX33" fmla="*/ 1150400 w 1742256"/>
                <a:gd name="connsiteY33" fmla="*/ 1320800 h 1698171"/>
                <a:gd name="connsiteX34" fmla="*/ 1324571 w 1742256"/>
                <a:gd name="connsiteY34" fmla="*/ 1190171 h 1698171"/>
                <a:gd name="connsiteX35" fmla="*/ 1382629 w 1742256"/>
                <a:gd name="connsiteY35" fmla="*/ 1146628 h 1698171"/>
                <a:gd name="connsiteX36" fmla="*/ 1498743 w 1742256"/>
                <a:gd name="connsiteY36" fmla="*/ 1030514 h 1698171"/>
                <a:gd name="connsiteX37" fmla="*/ 1527771 w 1742256"/>
                <a:gd name="connsiteY37" fmla="*/ 972457 h 1698171"/>
                <a:gd name="connsiteX38" fmla="*/ 1542286 w 1742256"/>
                <a:gd name="connsiteY38" fmla="*/ 928914 h 1698171"/>
                <a:gd name="connsiteX39" fmla="*/ 1571314 w 1742256"/>
                <a:gd name="connsiteY39" fmla="*/ 885371 h 1698171"/>
                <a:gd name="connsiteX40" fmla="*/ 1585829 w 1742256"/>
                <a:gd name="connsiteY40" fmla="*/ 1175657 h 1698171"/>
                <a:gd name="connsiteX41" fmla="*/ 1629371 w 1742256"/>
                <a:gd name="connsiteY41" fmla="*/ 1161142 h 1698171"/>
                <a:gd name="connsiteX42" fmla="*/ 1643886 w 1742256"/>
                <a:gd name="connsiteY42" fmla="*/ 1117600 h 1698171"/>
                <a:gd name="connsiteX43" fmla="*/ 1701943 w 1742256"/>
                <a:gd name="connsiteY43" fmla="*/ 1030514 h 1698171"/>
                <a:gd name="connsiteX44" fmla="*/ 1716457 w 1742256"/>
                <a:gd name="connsiteY44" fmla="*/ 508000 h 1698171"/>
                <a:gd name="connsiteX45" fmla="*/ 1672914 w 1742256"/>
                <a:gd name="connsiteY45" fmla="*/ 478971 h 1698171"/>
                <a:gd name="connsiteX46" fmla="*/ 1614857 w 1742256"/>
                <a:gd name="connsiteY46" fmla="*/ 508000 h 1698171"/>
                <a:gd name="connsiteX47" fmla="*/ 1629371 w 1742256"/>
                <a:gd name="connsiteY47" fmla="*/ 566057 h 1698171"/>
                <a:gd name="connsiteX48" fmla="*/ 1629371 w 1742256"/>
                <a:gd name="connsiteY48" fmla="*/ 261257 h 1698171"/>
                <a:gd name="connsiteX49" fmla="*/ 1571314 w 1742256"/>
                <a:gd name="connsiteY49" fmla="*/ 246742 h 1698171"/>
                <a:gd name="connsiteX50" fmla="*/ 1382629 w 1742256"/>
                <a:gd name="connsiteY50" fmla="*/ 261257 h 1698171"/>
                <a:gd name="connsiteX51" fmla="*/ 1368114 w 1742256"/>
                <a:gd name="connsiteY51" fmla="*/ 217714 h 1698171"/>
                <a:gd name="connsiteX52" fmla="*/ 1353600 w 1742256"/>
                <a:gd name="connsiteY52" fmla="*/ 159657 h 1698171"/>
                <a:gd name="connsiteX53" fmla="*/ 1310057 w 1742256"/>
                <a:gd name="connsiteY53" fmla="*/ 87085 h 1698171"/>
                <a:gd name="connsiteX54" fmla="*/ 1295543 w 1742256"/>
                <a:gd name="connsiteY54" fmla="*/ 43542 h 1698171"/>
                <a:gd name="connsiteX55" fmla="*/ 1237486 w 1742256"/>
                <a:gd name="connsiteY55" fmla="*/ 29028 h 1698171"/>
                <a:gd name="connsiteX56" fmla="*/ 1077829 w 1742256"/>
                <a:gd name="connsiteY56" fmla="*/ 43542 h 1698171"/>
                <a:gd name="connsiteX57" fmla="*/ 1019771 w 1742256"/>
                <a:gd name="connsiteY57" fmla="*/ 101600 h 1698171"/>
                <a:gd name="connsiteX58" fmla="*/ 1005257 w 1742256"/>
                <a:gd name="connsiteY58" fmla="*/ 58057 h 1698171"/>
                <a:gd name="connsiteX59" fmla="*/ 976229 w 1742256"/>
                <a:gd name="connsiteY59" fmla="*/ 14514 h 1698171"/>
                <a:gd name="connsiteX60" fmla="*/ 903657 w 1742256"/>
                <a:gd name="connsiteY60" fmla="*/ 0 h 1698171"/>
                <a:gd name="connsiteX61" fmla="*/ 714971 w 1742256"/>
                <a:gd name="connsiteY61" fmla="*/ 14514 h 1698171"/>
                <a:gd name="connsiteX62" fmla="*/ 584343 w 1742256"/>
                <a:gd name="connsiteY62" fmla="*/ 130628 h 1698171"/>
                <a:gd name="connsiteX63" fmla="*/ 511771 w 1742256"/>
                <a:gd name="connsiteY63" fmla="*/ 174171 h 1698171"/>
                <a:gd name="connsiteX64" fmla="*/ 294057 w 1742256"/>
                <a:gd name="connsiteY64" fmla="*/ 333828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584343 w 1742256"/>
                <a:gd name="connsiteY61" fmla="*/ 130628 h 1698171"/>
                <a:gd name="connsiteX62" fmla="*/ 511771 w 1742256"/>
                <a:gd name="connsiteY62" fmla="*/ 174171 h 1698171"/>
                <a:gd name="connsiteX63" fmla="*/ 294057 w 1742256"/>
                <a:gd name="connsiteY63" fmla="*/ 333828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584343 w 1742256"/>
                <a:gd name="connsiteY61" fmla="*/ 130628 h 1698171"/>
                <a:gd name="connsiteX62" fmla="*/ 511771 w 1742256"/>
                <a:gd name="connsiteY62" fmla="*/ 174171 h 1698171"/>
                <a:gd name="connsiteX0" fmla="*/ 569829 w 1742256"/>
                <a:gd name="connsiteY0" fmla="*/ 319315 h 1857829"/>
                <a:gd name="connsiteX1" fmla="*/ 366629 w 1742256"/>
                <a:gd name="connsiteY1" fmla="*/ 333829 h 1857829"/>
                <a:gd name="connsiteX2" fmla="*/ 308571 w 1742256"/>
                <a:gd name="connsiteY2" fmla="*/ 348343 h 1857829"/>
                <a:gd name="connsiteX3" fmla="*/ 236000 w 1742256"/>
                <a:gd name="connsiteY3" fmla="*/ 362858 h 1857829"/>
                <a:gd name="connsiteX4" fmla="*/ 163429 w 1742256"/>
                <a:gd name="connsiteY4" fmla="*/ 391886 h 1857829"/>
                <a:gd name="connsiteX5" fmla="*/ 119886 w 1742256"/>
                <a:gd name="connsiteY5" fmla="*/ 406400 h 1857829"/>
                <a:gd name="connsiteX6" fmla="*/ 76343 w 1742256"/>
                <a:gd name="connsiteY6" fmla="*/ 449943 h 1857829"/>
                <a:gd name="connsiteX7" fmla="*/ 47314 w 1742256"/>
                <a:gd name="connsiteY7" fmla="*/ 522515 h 1857829"/>
                <a:gd name="connsiteX8" fmla="*/ 18286 w 1742256"/>
                <a:gd name="connsiteY8" fmla="*/ 580572 h 1857829"/>
                <a:gd name="connsiteX9" fmla="*/ 18286 w 1742256"/>
                <a:gd name="connsiteY9" fmla="*/ 957943 h 1857829"/>
                <a:gd name="connsiteX10" fmla="*/ 47314 w 1742256"/>
                <a:gd name="connsiteY10" fmla="*/ 1016000 h 1857829"/>
                <a:gd name="connsiteX11" fmla="*/ 90857 w 1742256"/>
                <a:gd name="connsiteY11" fmla="*/ 1001486 h 1857829"/>
                <a:gd name="connsiteX12" fmla="*/ 105371 w 1742256"/>
                <a:gd name="connsiteY12" fmla="*/ 957943 h 1857829"/>
                <a:gd name="connsiteX13" fmla="*/ 61829 w 1742256"/>
                <a:gd name="connsiteY13" fmla="*/ 972458 h 1857829"/>
                <a:gd name="connsiteX14" fmla="*/ 105371 w 1742256"/>
                <a:gd name="connsiteY14" fmla="*/ 1001486 h 1857829"/>
                <a:gd name="connsiteX15" fmla="*/ 206971 w 1742256"/>
                <a:gd name="connsiteY15" fmla="*/ 1059543 h 1857829"/>
                <a:gd name="connsiteX16" fmla="*/ 163429 w 1742256"/>
                <a:gd name="connsiteY16" fmla="*/ 1146629 h 1857829"/>
                <a:gd name="connsiteX17" fmla="*/ 119886 w 1742256"/>
                <a:gd name="connsiteY17" fmla="*/ 1248229 h 1857829"/>
                <a:gd name="connsiteX18" fmla="*/ 90857 w 1742256"/>
                <a:gd name="connsiteY18" fmla="*/ 1349829 h 1857829"/>
                <a:gd name="connsiteX19" fmla="*/ 61829 w 1742256"/>
                <a:gd name="connsiteY19" fmla="*/ 1436915 h 1857829"/>
                <a:gd name="connsiteX20" fmla="*/ 61829 w 1742256"/>
                <a:gd name="connsiteY20" fmla="*/ 1814286 h 1857829"/>
                <a:gd name="connsiteX21" fmla="*/ 105371 w 1742256"/>
                <a:gd name="connsiteY21" fmla="*/ 1857829 h 1857829"/>
                <a:gd name="connsiteX22" fmla="*/ 308571 w 1742256"/>
                <a:gd name="connsiteY22" fmla="*/ 1799772 h 1857829"/>
                <a:gd name="connsiteX23" fmla="*/ 410171 w 1742256"/>
                <a:gd name="connsiteY23" fmla="*/ 1698172 h 1857829"/>
                <a:gd name="connsiteX24" fmla="*/ 540800 w 1742256"/>
                <a:gd name="connsiteY24" fmla="*/ 1582058 h 1857829"/>
                <a:gd name="connsiteX25" fmla="*/ 569829 w 1742256"/>
                <a:gd name="connsiteY25" fmla="*/ 1596572 h 1857829"/>
                <a:gd name="connsiteX26" fmla="*/ 613371 w 1742256"/>
                <a:gd name="connsiteY26" fmla="*/ 1640115 h 1857829"/>
                <a:gd name="connsiteX27" fmla="*/ 787543 w 1742256"/>
                <a:gd name="connsiteY27" fmla="*/ 1611086 h 1857829"/>
                <a:gd name="connsiteX28" fmla="*/ 831086 w 1742256"/>
                <a:gd name="connsiteY28" fmla="*/ 1582058 h 1857829"/>
                <a:gd name="connsiteX29" fmla="*/ 976229 w 1742256"/>
                <a:gd name="connsiteY29" fmla="*/ 1451429 h 1857829"/>
                <a:gd name="connsiteX30" fmla="*/ 976229 w 1742256"/>
                <a:gd name="connsiteY30" fmla="*/ 1465943 h 1857829"/>
                <a:gd name="connsiteX31" fmla="*/ 1005257 w 1742256"/>
                <a:gd name="connsiteY31" fmla="*/ 1524000 h 1857829"/>
                <a:gd name="connsiteX32" fmla="*/ 1150400 w 1742256"/>
                <a:gd name="connsiteY32" fmla="*/ 1480458 h 1857829"/>
                <a:gd name="connsiteX33" fmla="*/ 1324571 w 1742256"/>
                <a:gd name="connsiteY33" fmla="*/ 1349829 h 1857829"/>
                <a:gd name="connsiteX34" fmla="*/ 1382629 w 1742256"/>
                <a:gd name="connsiteY34" fmla="*/ 1306286 h 1857829"/>
                <a:gd name="connsiteX35" fmla="*/ 1498743 w 1742256"/>
                <a:gd name="connsiteY35" fmla="*/ 1190172 h 1857829"/>
                <a:gd name="connsiteX36" fmla="*/ 1527771 w 1742256"/>
                <a:gd name="connsiteY36" fmla="*/ 1132115 h 1857829"/>
                <a:gd name="connsiteX37" fmla="*/ 1542286 w 1742256"/>
                <a:gd name="connsiteY37" fmla="*/ 1088572 h 1857829"/>
                <a:gd name="connsiteX38" fmla="*/ 1571314 w 1742256"/>
                <a:gd name="connsiteY38" fmla="*/ 1045029 h 1857829"/>
                <a:gd name="connsiteX39" fmla="*/ 1585829 w 1742256"/>
                <a:gd name="connsiteY39" fmla="*/ 1335315 h 1857829"/>
                <a:gd name="connsiteX40" fmla="*/ 1629371 w 1742256"/>
                <a:gd name="connsiteY40" fmla="*/ 1320800 h 1857829"/>
                <a:gd name="connsiteX41" fmla="*/ 1643886 w 1742256"/>
                <a:gd name="connsiteY41" fmla="*/ 1277258 h 1857829"/>
                <a:gd name="connsiteX42" fmla="*/ 1701943 w 1742256"/>
                <a:gd name="connsiteY42" fmla="*/ 1190172 h 1857829"/>
                <a:gd name="connsiteX43" fmla="*/ 1716457 w 1742256"/>
                <a:gd name="connsiteY43" fmla="*/ 667658 h 1857829"/>
                <a:gd name="connsiteX44" fmla="*/ 1672914 w 1742256"/>
                <a:gd name="connsiteY44" fmla="*/ 638629 h 1857829"/>
                <a:gd name="connsiteX45" fmla="*/ 1614857 w 1742256"/>
                <a:gd name="connsiteY45" fmla="*/ 667658 h 1857829"/>
                <a:gd name="connsiteX46" fmla="*/ 1629371 w 1742256"/>
                <a:gd name="connsiteY46" fmla="*/ 725715 h 1857829"/>
                <a:gd name="connsiteX47" fmla="*/ 1629371 w 1742256"/>
                <a:gd name="connsiteY47" fmla="*/ 420915 h 1857829"/>
                <a:gd name="connsiteX48" fmla="*/ 1571314 w 1742256"/>
                <a:gd name="connsiteY48" fmla="*/ 406400 h 1857829"/>
                <a:gd name="connsiteX49" fmla="*/ 1382629 w 1742256"/>
                <a:gd name="connsiteY49" fmla="*/ 420915 h 1857829"/>
                <a:gd name="connsiteX50" fmla="*/ 1368114 w 1742256"/>
                <a:gd name="connsiteY50" fmla="*/ 377372 h 1857829"/>
                <a:gd name="connsiteX51" fmla="*/ 1353600 w 1742256"/>
                <a:gd name="connsiteY51" fmla="*/ 319315 h 1857829"/>
                <a:gd name="connsiteX52" fmla="*/ 1310057 w 1742256"/>
                <a:gd name="connsiteY52" fmla="*/ 246743 h 1857829"/>
                <a:gd name="connsiteX53" fmla="*/ 1295543 w 1742256"/>
                <a:gd name="connsiteY53" fmla="*/ 203200 h 1857829"/>
                <a:gd name="connsiteX54" fmla="*/ 1237486 w 1742256"/>
                <a:gd name="connsiteY54" fmla="*/ 188686 h 1857829"/>
                <a:gd name="connsiteX55" fmla="*/ 1077829 w 1742256"/>
                <a:gd name="connsiteY55" fmla="*/ 203200 h 1857829"/>
                <a:gd name="connsiteX56" fmla="*/ 1019771 w 1742256"/>
                <a:gd name="connsiteY56" fmla="*/ 261258 h 1857829"/>
                <a:gd name="connsiteX57" fmla="*/ 1005257 w 1742256"/>
                <a:gd name="connsiteY57" fmla="*/ 217715 h 1857829"/>
                <a:gd name="connsiteX58" fmla="*/ 976229 w 1742256"/>
                <a:gd name="connsiteY58" fmla="*/ 174172 h 1857829"/>
                <a:gd name="connsiteX59" fmla="*/ 903657 w 1742256"/>
                <a:gd name="connsiteY59" fmla="*/ 159658 h 1857829"/>
                <a:gd name="connsiteX60" fmla="*/ 714971 w 1742256"/>
                <a:gd name="connsiteY60" fmla="*/ 174172 h 1857829"/>
                <a:gd name="connsiteX61" fmla="*/ 584343 w 1742256"/>
                <a:gd name="connsiteY61" fmla="*/ 290286 h 1857829"/>
                <a:gd name="connsiteX62" fmla="*/ 497257 w 1742256"/>
                <a:gd name="connsiteY62" fmla="*/ 0 h 1857829"/>
                <a:gd name="connsiteX0" fmla="*/ 569829 w 1742256"/>
                <a:gd name="connsiteY0" fmla="*/ 319315 h 1857829"/>
                <a:gd name="connsiteX1" fmla="*/ 366629 w 1742256"/>
                <a:gd name="connsiteY1" fmla="*/ 333829 h 1857829"/>
                <a:gd name="connsiteX2" fmla="*/ 308571 w 1742256"/>
                <a:gd name="connsiteY2" fmla="*/ 348343 h 1857829"/>
                <a:gd name="connsiteX3" fmla="*/ 236000 w 1742256"/>
                <a:gd name="connsiteY3" fmla="*/ 362858 h 1857829"/>
                <a:gd name="connsiteX4" fmla="*/ 163429 w 1742256"/>
                <a:gd name="connsiteY4" fmla="*/ 391886 h 1857829"/>
                <a:gd name="connsiteX5" fmla="*/ 119886 w 1742256"/>
                <a:gd name="connsiteY5" fmla="*/ 406400 h 1857829"/>
                <a:gd name="connsiteX6" fmla="*/ 76343 w 1742256"/>
                <a:gd name="connsiteY6" fmla="*/ 449943 h 1857829"/>
                <a:gd name="connsiteX7" fmla="*/ 47314 w 1742256"/>
                <a:gd name="connsiteY7" fmla="*/ 522515 h 1857829"/>
                <a:gd name="connsiteX8" fmla="*/ 18286 w 1742256"/>
                <a:gd name="connsiteY8" fmla="*/ 580572 h 1857829"/>
                <a:gd name="connsiteX9" fmla="*/ 18286 w 1742256"/>
                <a:gd name="connsiteY9" fmla="*/ 957943 h 1857829"/>
                <a:gd name="connsiteX10" fmla="*/ 47314 w 1742256"/>
                <a:gd name="connsiteY10" fmla="*/ 1016000 h 1857829"/>
                <a:gd name="connsiteX11" fmla="*/ 90857 w 1742256"/>
                <a:gd name="connsiteY11" fmla="*/ 1001486 h 1857829"/>
                <a:gd name="connsiteX12" fmla="*/ 105371 w 1742256"/>
                <a:gd name="connsiteY12" fmla="*/ 957943 h 1857829"/>
                <a:gd name="connsiteX13" fmla="*/ 61829 w 1742256"/>
                <a:gd name="connsiteY13" fmla="*/ 972458 h 1857829"/>
                <a:gd name="connsiteX14" fmla="*/ 105371 w 1742256"/>
                <a:gd name="connsiteY14" fmla="*/ 1001486 h 1857829"/>
                <a:gd name="connsiteX15" fmla="*/ 206971 w 1742256"/>
                <a:gd name="connsiteY15" fmla="*/ 1059543 h 1857829"/>
                <a:gd name="connsiteX16" fmla="*/ 163429 w 1742256"/>
                <a:gd name="connsiteY16" fmla="*/ 1146629 h 1857829"/>
                <a:gd name="connsiteX17" fmla="*/ 119886 w 1742256"/>
                <a:gd name="connsiteY17" fmla="*/ 1248229 h 1857829"/>
                <a:gd name="connsiteX18" fmla="*/ 90857 w 1742256"/>
                <a:gd name="connsiteY18" fmla="*/ 1349829 h 1857829"/>
                <a:gd name="connsiteX19" fmla="*/ 61829 w 1742256"/>
                <a:gd name="connsiteY19" fmla="*/ 1436915 h 1857829"/>
                <a:gd name="connsiteX20" fmla="*/ 61829 w 1742256"/>
                <a:gd name="connsiteY20" fmla="*/ 1814286 h 1857829"/>
                <a:gd name="connsiteX21" fmla="*/ 105371 w 1742256"/>
                <a:gd name="connsiteY21" fmla="*/ 1857829 h 1857829"/>
                <a:gd name="connsiteX22" fmla="*/ 308571 w 1742256"/>
                <a:gd name="connsiteY22" fmla="*/ 1799772 h 1857829"/>
                <a:gd name="connsiteX23" fmla="*/ 410171 w 1742256"/>
                <a:gd name="connsiteY23" fmla="*/ 1698172 h 1857829"/>
                <a:gd name="connsiteX24" fmla="*/ 540800 w 1742256"/>
                <a:gd name="connsiteY24" fmla="*/ 1582058 h 1857829"/>
                <a:gd name="connsiteX25" fmla="*/ 569829 w 1742256"/>
                <a:gd name="connsiteY25" fmla="*/ 1596572 h 1857829"/>
                <a:gd name="connsiteX26" fmla="*/ 613371 w 1742256"/>
                <a:gd name="connsiteY26" fmla="*/ 1640115 h 1857829"/>
                <a:gd name="connsiteX27" fmla="*/ 787543 w 1742256"/>
                <a:gd name="connsiteY27" fmla="*/ 1611086 h 1857829"/>
                <a:gd name="connsiteX28" fmla="*/ 831086 w 1742256"/>
                <a:gd name="connsiteY28" fmla="*/ 1582058 h 1857829"/>
                <a:gd name="connsiteX29" fmla="*/ 976229 w 1742256"/>
                <a:gd name="connsiteY29" fmla="*/ 1451429 h 1857829"/>
                <a:gd name="connsiteX30" fmla="*/ 976229 w 1742256"/>
                <a:gd name="connsiteY30" fmla="*/ 1465943 h 1857829"/>
                <a:gd name="connsiteX31" fmla="*/ 1005257 w 1742256"/>
                <a:gd name="connsiteY31" fmla="*/ 1524000 h 1857829"/>
                <a:gd name="connsiteX32" fmla="*/ 1150400 w 1742256"/>
                <a:gd name="connsiteY32" fmla="*/ 1480458 h 1857829"/>
                <a:gd name="connsiteX33" fmla="*/ 1324571 w 1742256"/>
                <a:gd name="connsiteY33" fmla="*/ 1349829 h 1857829"/>
                <a:gd name="connsiteX34" fmla="*/ 1382629 w 1742256"/>
                <a:gd name="connsiteY34" fmla="*/ 1306286 h 1857829"/>
                <a:gd name="connsiteX35" fmla="*/ 1498743 w 1742256"/>
                <a:gd name="connsiteY35" fmla="*/ 1190172 h 1857829"/>
                <a:gd name="connsiteX36" fmla="*/ 1527771 w 1742256"/>
                <a:gd name="connsiteY36" fmla="*/ 1132115 h 1857829"/>
                <a:gd name="connsiteX37" fmla="*/ 1542286 w 1742256"/>
                <a:gd name="connsiteY37" fmla="*/ 1088572 h 1857829"/>
                <a:gd name="connsiteX38" fmla="*/ 1571314 w 1742256"/>
                <a:gd name="connsiteY38" fmla="*/ 1045029 h 1857829"/>
                <a:gd name="connsiteX39" fmla="*/ 1585829 w 1742256"/>
                <a:gd name="connsiteY39" fmla="*/ 1335315 h 1857829"/>
                <a:gd name="connsiteX40" fmla="*/ 1629371 w 1742256"/>
                <a:gd name="connsiteY40" fmla="*/ 1320800 h 1857829"/>
                <a:gd name="connsiteX41" fmla="*/ 1643886 w 1742256"/>
                <a:gd name="connsiteY41" fmla="*/ 1277258 h 1857829"/>
                <a:gd name="connsiteX42" fmla="*/ 1701943 w 1742256"/>
                <a:gd name="connsiteY42" fmla="*/ 1190172 h 1857829"/>
                <a:gd name="connsiteX43" fmla="*/ 1716457 w 1742256"/>
                <a:gd name="connsiteY43" fmla="*/ 667658 h 1857829"/>
                <a:gd name="connsiteX44" fmla="*/ 1672914 w 1742256"/>
                <a:gd name="connsiteY44" fmla="*/ 638629 h 1857829"/>
                <a:gd name="connsiteX45" fmla="*/ 1614857 w 1742256"/>
                <a:gd name="connsiteY45" fmla="*/ 667658 h 1857829"/>
                <a:gd name="connsiteX46" fmla="*/ 1629371 w 1742256"/>
                <a:gd name="connsiteY46" fmla="*/ 725715 h 1857829"/>
                <a:gd name="connsiteX47" fmla="*/ 1629371 w 1742256"/>
                <a:gd name="connsiteY47" fmla="*/ 420915 h 1857829"/>
                <a:gd name="connsiteX48" fmla="*/ 1571314 w 1742256"/>
                <a:gd name="connsiteY48" fmla="*/ 406400 h 1857829"/>
                <a:gd name="connsiteX49" fmla="*/ 1382629 w 1742256"/>
                <a:gd name="connsiteY49" fmla="*/ 420915 h 1857829"/>
                <a:gd name="connsiteX50" fmla="*/ 1368114 w 1742256"/>
                <a:gd name="connsiteY50" fmla="*/ 377372 h 1857829"/>
                <a:gd name="connsiteX51" fmla="*/ 1353600 w 1742256"/>
                <a:gd name="connsiteY51" fmla="*/ 319315 h 1857829"/>
                <a:gd name="connsiteX52" fmla="*/ 1310057 w 1742256"/>
                <a:gd name="connsiteY52" fmla="*/ 246743 h 1857829"/>
                <a:gd name="connsiteX53" fmla="*/ 1295543 w 1742256"/>
                <a:gd name="connsiteY53" fmla="*/ 203200 h 1857829"/>
                <a:gd name="connsiteX54" fmla="*/ 1237486 w 1742256"/>
                <a:gd name="connsiteY54" fmla="*/ 188686 h 1857829"/>
                <a:gd name="connsiteX55" fmla="*/ 1077829 w 1742256"/>
                <a:gd name="connsiteY55" fmla="*/ 203200 h 1857829"/>
                <a:gd name="connsiteX56" fmla="*/ 1019771 w 1742256"/>
                <a:gd name="connsiteY56" fmla="*/ 261258 h 1857829"/>
                <a:gd name="connsiteX57" fmla="*/ 1005257 w 1742256"/>
                <a:gd name="connsiteY57" fmla="*/ 217715 h 1857829"/>
                <a:gd name="connsiteX58" fmla="*/ 976229 w 1742256"/>
                <a:gd name="connsiteY58" fmla="*/ 174172 h 1857829"/>
                <a:gd name="connsiteX59" fmla="*/ 903657 w 1742256"/>
                <a:gd name="connsiteY59" fmla="*/ 159658 h 1857829"/>
                <a:gd name="connsiteX60" fmla="*/ 714971 w 1742256"/>
                <a:gd name="connsiteY60" fmla="*/ 174172 h 1857829"/>
                <a:gd name="connsiteX61" fmla="*/ 714972 w 1742256"/>
                <a:gd name="connsiteY61" fmla="*/ 508000 h 1857829"/>
                <a:gd name="connsiteX62" fmla="*/ 497257 w 1742256"/>
                <a:gd name="connsiteY62" fmla="*/ 0 h 1857829"/>
                <a:gd name="connsiteX0" fmla="*/ 569829 w 1742256"/>
                <a:gd name="connsiteY0" fmla="*/ 173981 h 1712495"/>
                <a:gd name="connsiteX1" fmla="*/ 366629 w 1742256"/>
                <a:gd name="connsiteY1" fmla="*/ 188495 h 1712495"/>
                <a:gd name="connsiteX2" fmla="*/ 308571 w 1742256"/>
                <a:gd name="connsiteY2" fmla="*/ 203009 h 1712495"/>
                <a:gd name="connsiteX3" fmla="*/ 236000 w 1742256"/>
                <a:gd name="connsiteY3" fmla="*/ 217524 h 1712495"/>
                <a:gd name="connsiteX4" fmla="*/ 163429 w 1742256"/>
                <a:gd name="connsiteY4" fmla="*/ 246552 h 1712495"/>
                <a:gd name="connsiteX5" fmla="*/ 119886 w 1742256"/>
                <a:gd name="connsiteY5" fmla="*/ 261066 h 1712495"/>
                <a:gd name="connsiteX6" fmla="*/ 76343 w 1742256"/>
                <a:gd name="connsiteY6" fmla="*/ 304609 h 1712495"/>
                <a:gd name="connsiteX7" fmla="*/ 47314 w 1742256"/>
                <a:gd name="connsiteY7" fmla="*/ 377181 h 1712495"/>
                <a:gd name="connsiteX8" fmla="*/ 18286 w 1742256"/>
                <a:gd name="connsiteY8" fmla="*/ 435238 h 1712495"/>
                <a:gd name="connsiteX9" fmla="*/ 18286 w 1742256"/>
                <a:gd name="connsiteY9" fmla="*/ 812609 h 1712495"/>
                <a:gd name="connsiteX10" fmla="*/ 47314 w 1742256"/>
                <a:gd name="connsiteY10" fmla="*/ 870666 h 1712495"/>
                <a:gd name="connsiteX11" fmla="*/ 90857 w 1742256"/>
                <a:gd name="connsiteY11" fmla="*/ 856152 h 1712495"/>
                <a:gd name="connsiteX12" fmla="*/ 105371 w 1742256"/>
                <a:gd name="connsiteY12" fmla="*/ 812609 h 1712495"/>
                <a:gd name="connsiteX13" fmla="*/ 61829 w 1742256"/>
                <a:gd name="connsiteY13" fmla="*/ 827124 h 1712495"/>
                <a:gd name="connsiteX14" fmla="*/ 105371 w 1742256"/>
                <a:gd name="connsiteY14" fmla="*/ 856152 h 1712495"/>
                <a:gd name="connsiteX15" fmla="*/ 206971 w 1742256"/>
                <a:gd name="connsiteY15" fmla="*/ 914209 h 1712495"/>
                <a:gd name="connsiteX16" fmla="*/ 163429 w 1742256"/>
                <a:gd name="connsiteY16" fmla="*/ 1001295 h 1712495"/>
                <a:gd name="connsiteX17" fmla="*/ 119886 w 1742256"/>
                <a:gd name="connsiteY17" fmla="*/ 1102895 h 1712495"/>
                <a:gd name="connsiteX18" fmla="*/ 90857 w 1742256"/>
                <a:gd name="connsiteY18" fmla="*/ 1204495 h 1712495"/>
                <a:gd name="connsiteX19" fmla="*/ 61829 w 1742256"/>
                <a:gd name="connsiteY19" fmla="*/ 1291581 h 1712495"/>
                <a:gd name="connsiteX20" fmla="*/ 61829 w 1742256"/>
                <a:gd name="connsiteY20" fmla="*/ 1668952 h 1712495"/>
                <a:gd name="connsiteX21" fmla="*/ 105371 w 1742256"/>
                <a:gd name="connsiteY21" fmla="*/ 1712495 h 1712495"/>
                <a:gd name="connsiteX22" fmla="*/ 308571 w 1742256"/>
                <a:gd name="connsiteY22" fmla="*/ 1654438 h 1712495"/>
                <a:gd name="connsiteX23" fmla="*/ 410171 w 1742256"/>
                <a:gd name="connsiteY23" fmla="*/ 1552838 h 1712495"/>
                <a:gd name="connsiteX24" fmla="*/ 540800 w 1742256"/>
                <a:gd name="connsiteY24" fmla="*/ 1436724 h 1712495"/>
                <a:gd name="connsiteX25" fmla="*/ 569829 w 1742256"/>
                <a:gd name="connsiteY25" fmla="*/ 1451238 h 1712495"/>
                <a:gd name="connsiteX26" fmla="*/ 613371 w 1742256"/>
                <a:gd name="connsiteY26" fmla="*/ 1494781 h 1712495"/>
                <a:gd name="connsiteX27" fmla="*/ 787543 w 1742256"/>
                <a:gd name="connsiteY27" fmla="*/ 1465752 h 1712495"/>
                <a:gd name="connsiteX28" fmla="*/ 831086 w 1742256"/>
                <a:gd name="connsiteY28" fmla="*/ 1436724 h 1712495"/>
                <a:gd name="connsiteX29" fmla="*/ 976229 w 1742256"/>
                <a:gd name="connsiteY29" fmla="*/ 1306095 h 1712495"/>
                <a:gd name="connsiteX30" fmla="*/ 976229 w 1742256"/>
                <a:gd name="connsiteY30" fmla="*/ 1320609 h 1712495"/>
                <a:gd name="connsiteX31" fmla="*/ 1005257 w 1742256"/>
                <a:gd name="connsiteY31" fmla="*/ 1378666 h 1712495"/>
                <a:gd name="connsiteX32" fmla="*/ 1150400 w 1742256"/>
                <a:gd name="connsiteY32" fmla="*/ 1335124 h 1712495"/>
                <a:gd name="connsiteX33" fmla="*/ 1324571 w 1742256"/>
                <a:gd name="connsiteY33" fmla="*/ 1204495 h 1712495"/>
                <a:gd name="connsiteX34" fmla="*/ 1382629 w 1742256"/>
                <a:gd name="connsiteY34" fmla="*/ 1160952 h 1712495"/>
                <a:gd name="connsiteX35" fmla="*/ 1498743 w 1742256"/>
                <a:gd name="connsiteY35" fmla="*/ 1044838 h 1712495"/>
                <a:gd name="connsiteX36" fmla="*/ 1527771 w 1742256"/>
                <a:gd name="connsiteY36" fmla="*/ 986781 h 1712495"/>
                <a:gd name="connsiteX37" fmla="*/ 1542286 w 1742256"/>
                <a:gd name="connsiteY37" fmla="*/ 943238 h 1712495"/>
                <a:gd name="connsiteX38" fmla="*/ 1571314 w 1742256"/>
                <a:gd name="connsiteY38" fmla="*/ 899695 h 1712495"/>
                <a:gd name="connsiteX39" fmla="*/ 1585829 w 1742256"/>
                <a:gd name="connsiteY39" fmla="*/ 1189981 h 1712495"/>
                <a:gd name="connsiteX40" fmla="*/ 1629371 w 1742256"/>
                <a:gd name="connsiteY40" fmla="*/ 1175466 h 1712495"/>
                <a:gd name="connsiteX41" fmla="*/ 1643886 w 1742256"/>
                <a:gd name="connsiteY41" fmla="*/ 1131924 h 1712495"/>
                <a:gd name="connsiteX42" fmla="*/ 1701943 w 1742256"/>
                <a:gd name="connsiteY42" fmla="*/ 1044838 h 1712495"/>
                <a:gd name="connsiteX43" fmla="*/ 1716457 w 1742256"/>
                <a:gd name="connsiteY43" fmla="*/ 522324 h 1712495"/>
                <a:gd name="connsiteX44" fmla="*/ 1672914 w 1742256"/>
                <a:gd name="connsiteY44" fmla="*/ 493295 h 1712495"/>
                <a:gd name="connsiteX45" fmla="*/ 1614857 w 1742256"/>
                <a:gd name="connsiteY45" fmla="*/ 522324 h 1712495"/>
                <a:gd name="connsiteX46" fmla="*/ 1629371 w 1742256"/>
                <a:gd name="connsiteY46" fmla="*/ 580381 h 1712495"/>
                <a:gd name="connsiteX47" fmla="*/ 1629371 w 1742256"/>
                <a:gd name="connsiteY47" fmla="*/ 275581 h 1712495"/>
                <a:gd name="connsiteX48" fmla="*/ 1571314 w 1742256"/>
                <a:gd name="connsiteY48" fmla="*/ 261066 h 1712495"/>
                <a:gd name="connsiteX49" fmla="*/ 1382629 w 1742256"/>
                <a:gd name="connsiteY49" fmla="*/ 275581 h 1712495"/>
                <a:gd name="connsiteX50" fmla="*/ 1368114 w 1742256"/>
                <a:gd name="connsiteY50" fmla="*/ 232038 h 1712495"/>
                <a:gd name="connsiteX51" fmla="*/ 1353600 w 1742256"/>
                <a:gd name="connsiteY51" fmla="*/ 173981 h 1712495"/>
                <a:gd name="connsiteX52" fmla="*/ 1310057 w 1742256"/>
                <a:gd name="connsiteY52" fmla="*/ 101409 h 1712495"/>
                <a:gd name="connsiteX53" fmla="*/ 1295543 w 1742256"/>
                <a:gd name="connsiteY53" fmla="*/ 57866 h 1712495"/>
                <a:gd name="connsiteX54" fmla="*/ 1237486 w 1742256"/>
                <a:gd name="connsiteY54" fmla="*/ 43352 h 1712495"/>
                <a:gd name="connsiteX55" fmla="*/ 1077829 w 1742256"/>
                <a:gd name="connsiteY55" fmla="*/ 57866 h 1712495"/>
                <a:gd name="connsiteX56" fmla="*/ 1019771 w 1742256"/>
                <a:gd name="connsiteY56" fmla="*/ 115924 h 1712495"/>
                <a:gd name="connsiteX57" fmla="*/ 1005257 w 1742256"/>
                <a:gd name="connsiteY57" fmla="*/ 72381 h 1712495"/>
                <a:gd name="connsiteX58" fmla="*/ 976229 w 1742256"/>
                <a:gd name="connsiteY58" fmla="*/ 28838 h 1712495"/>
                <a:gd name="connsiteX59" fmla="*/ 903657 w 1742256"/>
                <a:gd name="connsiteY59" fmla="*/ 14324 h 1712495"/>
                <a:gd name="connsiteX60" fmla="*/ 714971 w 1742256"/>
                <a:gd name="connsiteY60" fmla="*/ 28838 h 1712495"/>
                <a:gd name="connsiteX61" fmla="*/ 714972 w 1742256"/>
                <a:gd name="connsiteY61" fmla="*/ 362666 h 1712495"/>
                <a:gd name="connsiteX62" fmla="*/ 526285 w 1742256"/>
                <a:gd name="connsiteY62" fmla="*/ 173981 h 1712495"/>
                <a:gd name="connsiteX0" fmla="*/ 569829 w 1742256"/>
                <a:gd name="connsiteY0" fmla="*/ 173981 h 1712495"/>
                <a:gd name="connsiteX1" fmla="*/ 366629 w 1742256"/>
                <a:gd name="connsiteY1" fmla="*/ 188495 h 1712495"/>
                <a:gd name="connsiteX2" fmla="*/ 308571 w 1742256"/>
                <a:gd name="connsiteY2" fmla="*/ 203009 h 1712495"/>
                <a:gd name="connsiteX3" fmla="*/ 236000 w 1742256"/>
                <a:gd name="connsiteY3" fmla="*/ 217524 h 1712495"/>
                <a:gd name="connsiteX4" fmla="*/ 163429 w 1742256"/>
                <a:gd name="connsiteY4" fmla="*/ 246552 h 1712495"/>
                <a:gd name="connsiteX5" fmla="*/ 119886 w 1742256"/>
                <a:gd name="connsiteY5" fmla="*/ 261066 h 1712495"/>
                <a:gd name="connsiteX6" fmla="*/ 76343 w 1742256"/>
                <a:gd name="connsiteY6" fmla="*/ 304609 h 1712495"/>
                <a:gd name="connsiteX7" fmla="*/ 47314 w 1742256"/>
                <a:gd name="connsiteY7" fmla="*/ 377181 h 1712495"/>
                <a:gd name="connsiteX8" fmla="*/ 18286 w 1742256"/>
                <a:gd name="connsiteY8" fmla="*/ 435238 h 1712495"/>
                <a:gd name="connsiteX9" fmla="*/ 18286 w 1742256"/>
                <a:gd name="connsiteY9" fmla="*/ 812609 h 1712495"/>
                <a:gd name="connsiteX10" fmla="*/ 47314 w 1742256"/>
                <a:gd name="connsiteY10" fmla="*/ 870666 h 1712495"/>
                <a:gd name="connsiteX11" fmla="*/ 90857 w 1742256"/>
                <a:gd name="connsiteY11" fmla="*/ 856152 h 1712495"/>
                <a:gd name="connsiteX12" fmla="*/ 105371 w 1742256"/>
                <a:gd name="connsiteY12" fmla="*/ 812609 h 1712495"/>
                <a:gd name="connsiteX13" fmla="*/ 61829 w 1742256"/>
                <a:gd name="connsiteY13" fmla="*/ 827124 h 1712495"/>
                <a:gd name="connsiteX14" fmla="*/ 105371 w 1742256"/>
                <a:gd name="connsiteY14" fmla="*/ 856152 h 1712495"/>
                <a:gd name="connsiteX15" fmla="*/ 206971 w 1742256"/>
                <a:gd name="connsiteY15" fmla="*/ 914209 h 1712495"/>
                <a:gd name="connsiteX16" fmla="*/ 163429 w 1742256"/>
                <a:gd name="connsiteY16" fmla="*/ 1001295 h 1712495"/>
                <a:gd name="connsiteX17" fmla="*/ 119886 w 1742256"/>
                <a:gd name="connsiteY17" fmla="*/ 1102895 h 1712495"/>
                <a:gd name="connsiteX18" fmla="*/ 90857 w 1742256"/>
                <a:gd name="connsiteY18" fmla="*/ 1204495 h 1712495"/>
                <a:gd name="connsiteX19" fmla="*/ 61829 w 1742256"/>
                <a:gd name="connsiteY19" fmla="*/ 1291581 h 1712495"/>
                <a:gd name="connsiteX20" fmla="*/ 61829 w 1742256"/>
                <a:gd name="connsiteY20" fmla="*/ 1668952 h 1712495"/>
                <a:gd name="connsiteX21" fmla="*/ 105371 w 1742256"/>
                <a:gd name="connsiteY21" fmla="*/ 1712495 h 1712495"/>
                <a:gd name="connsiteX22" fmla="*/ 308571 w 1742256"/>
                <a:gd name="connsiteY22" fmla="*/ 1654438 h 1712495"/>
                <a:gd name="connsiteX23" fmla="*/ 410171 w 1742256"/>
                <a:gd name="connsiteY23" fmla="*/ 1552838 h 1712495"/>
                <a:gd name="connsiteX24" fmla="*/ 540800 w 1742256"/>
                <a:gd name="connsiteY24" fmla="*/ 1436724 h 1712495"/>
                <a:gd name="connsiteX25" fmla="*/ 569829 w 1742256"/>
                <a:gd name="connsiteY25" fmla="*/ 1451238 h 1712495"/>
                <a:gd name="connsiteX26" fmla="*/ 613371 w 1742256"/>
                <a:gd name="connsiteY26" fmla="*/ 1494781 h 1712495"/>
                <a:gd name="connsiteX27" fmla="*/ 787543 w 1742256"/>
                <a:gd name="connsiteY27" fmla="*/ 1465752 h 1712495"/>
                <a:gd name="connsiteX28" fmla="*/ 831086 w 1742256"/>
                <a:gd name="connsiteY28" fmla="*/ 1436724 h 1712495"/>
                <a:gd name="connsiteX29" fmla="*/ 976229 w 1742256"/>
                <a:gd name="connsiteY29" fmla="*/ 1306095 h 1712495"/>
                <a:gd name="connsiteX30" fmla="*/ 976229 w 1742256"/>
                <a:gd name="connsiteY30" fmla="*/ 1320609 h 1712495"/>
                <a:gd name="connsiteX31" fmla="*/ 1005257 w 1742256"/>
                <a:gd name="connsiteY31" fmla="*/ 1378666 h 1712495"/>
                <a:gd name="connsiteX32" fmla="*/ 1150400 w 1742256"/>
                <a:gd name="connsiteY32" fmla="*/ 1335124 h 1712495"/>
                <a:gd name="connsiteX33" fmla="*/ 1324571 w 1742256"/>
                <a:gd name="connsiteY33" fmla="*/ 1204495 h 1712495"/>
                <a:gd name="connsiteX34" fmla="*/ 1382629 w 1742256"/>
                <a:gd name="connsiteY34" fmla="*/ 1160952 h 1712495"/>
                <a:gd name="connsiteX35" fmla="*/ 1498743 w 1742256"/>
                <a:gd name="connsiteY35" fmla="*/ 1044838 h 1712495"/>
                <a:gd name="connsiteX36" fmla="*/ 1527771 w 1742256"/>
                <a:gd name="connsiteY36" fmla="*/ 986781 h 1712495"/>
                <a:gd name="connsiteX37" fmla="*/ 1542286 w 1742256"/>
                <a:gd name="connsiteY37" fmla="*/ 943238 h 1712495"/>
                <a:gd name="connsiteX38" fmla="*/ 1571314 w 1742256"/>
                <a:gd name="connsiteY38" fmla="*/ 899695 h 1712495"/>
                <a:gd name="connsiteX39" fmla="*/ 1585829 w 1742256"/>
                <a:gd name="connsiteY39" fmla="*/ 1189981 h 1712495"/>
                <a:gd name="connsiteX40" fmla="*/ 1629371 w 1742256"/>
                <a:gd name="connsiteY40" fmla="*/ 1175466 h 1712495"/>
                <a:gd name="connsiteX41" fmla="*/ 1643886 w 1742256"/>
                <a:gd name="connsiteY41" fmla="*/ 1131924 h 1712495"/>
                <a:gd name="connsiteX42" fmla="*/ 1701943 w 1742256"/>
                <a:gd name="connsiteY42" fmla="*/ 1044838 h 1712495"/>
                <a:gd name="connsiteX43" fmla="*/ 1716457 w 1742256"/>
                <a:gd name="connsiteY43" fmla="*/ 522324 h 1712495"/>
                <a:gd name="connsiteX44" fmla="*/ 1672914 w 1742256"/>
                <a:gd name="connsiteY44" fmla="*/ 493295 h 1712495"/>
                <a:gd name="connsiteX45" fmla="*/ 1614857 w 1742256"/>
                <a:gd name="connsiteY45" fmla="*/ 522324 h 1712495"/>
                <a:gd name="connsiteX46" fmla="*/ 1629371 w 1742256"/>
                <a:gd name="connsiteY46" fmla="*/ 580381 h 1712495"/>
                <a:gd name="connsiteX47" fmla="*/ 1629371 w 1742256"/>
                <a:gd name="connsiteY47" fmla="*/ 275581 h 1712495"/>
                <a:gd name="connsiteX48" fmla="*/ 1571314 w 1742256"/>
                <a:gd name="connsiteY48" fmla="*/ 261066 h 1712495"/>
                <a:gd name="connsiteX49" fmla="*/ 1382629 w 1742256"/>
                <a:gd name="connsiteY49" fmla="*/ 275581 h 1712495"/>
                <a:gd name="connsiteX50" fmla="*/ 1368114 w 1742256"/>
                <a:gd name="connsiteY50" fmla="*/ 232038 h 1712495"/>
                <a:gd name="connsiteX51" fmla="*/ 1353600 w 1742256"/>
                <a:gd name="connsiteY51" fmla="*/ 173981 h 1712495"/>
                <a:gd name="connsiteX52" fmla="*/ 1310057 w 1742256"/>
                <a:gd name="connsiteY52" fmla="*/ 101409 h 1712495"/>
                <a:gd name="connsiteX53" fmla="*/ 1295543 w 1742256"/>
                <a:gd name="connsiteY53" fmla="*/ 57866 h 1712495"/>
                <a:gd name="connsiteX54" fmla="*/ 1237486 w 1742256"/>
                <a:gd name="connsiteY54" fmla="*/ 43352 h 1712495"/>
                <a:gd name="connsiteX55" fmla="*/ 1077829 w 1742256"/>
                <a:gd name="connsiteY55" fmla="*/ 57866 h 1712495"/>
                <a:gd name="connsiteX56" fmla="*/ 1019771 w 1742256"/>
                <a:gd name="connsiteY56" fmla="*/ 115924 h 1712495"/>
                <a:gd name="connsiteX57" fmla="*/ 1005257 w 1742256"/>
                <a:gd name="connsiteY57" fmla="*/ 72381 h 1712495"/>
                <a:gd name="connsiteX58" fmla="*/ 976229 w 1742256"/>
                <a:gd name="connsiteY58" fmla="*/ 28838 h 1712495"/>
                <a:gd name="connsiteX59" fmla="*/ 903657 w 1742256"/>
                <a:gd name="connsiteY59" fmla="*/ 14324 h 1712495"/>
                <a:gd name="connsiteX60" fmla="*/ 714971 w 1742256"/>
                <a:gd name="connsiteY60" fmla="*/ 28838 h 1712495"/>
                <a:gd name="connsiteX61" fmla="*/ 714972 w 1742256"/>
                <a:gd name="connsiteY61" fmla="*/ 362666 h 1712495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656915 w 1742256"/>
                <a:gd name="connsiteY61" fmla="*/ 145142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656915 w 1742256"/>
                <a:gd name="connsiteY61" fmla="*/ 145142 h 1698171"/>
                <a:gd name="connsiteX62" fmla="*/ 569829 w 1742256"/>
                <a:gd name="connsiteY62" fmla="*/ 159657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2256" h="1698171">
                  <a:moveTo>
                    <a:pt x="569829" y="159657"/>
                  </a:moveTo>
                  <a:cubicBezTo>
                    <a:pt x="502096" y="164495"/>
                    <a:pt x="434120" y="166672"/>
                    <a:pt x="366629" y="174171"/>
                  </a:cubicBezTo>
                  <a:cubicBezTo>
                    <a:pt x="346803" y="176374"/>
                    <a:pt x="328044" y="184358"/>
                    <a:pt x="308571" y="188685"/>
                  </a:cubicBezTo>
                  <a:cubicBezTo>
                    <a:pt x="284489" y="194037"/>
                    <a:pt x="259629" y="196111"/>
                    <a:pt x="236000" y="203200"/>
                  </a:cubicBezTo>
                  <a:cubicBezTo>
                    <a:pt x="211045" y="210687"/>
                    <a:pt x="187824" y="223080"/>
                    <a:pt x="163429" y="232228"/>
                  </a:cubicBezTo>
                  <a:cubicBezTo>
                    <a:pt x="149104" y="237600"/>
                    <a:pt x="134400" y="241904"/>
                    <a:pt x="119886" y="246742"/>
                  </a:cubicBezTo>
                  <a:cubicBezTo>
                    <a:pt x="105372" y="261256"/>
                    <a:pt x="87222" y="272879"/>
                    <a:pt x="76343" y="290285"/>
                  </a:cubicBezTo>
                  <a:cubicBezTo>
                    <a:pt x="62534" y="312379"/>
                    <a:pt x="57896" y="339048"/>
                    <a:pt x="47314" y="362857"/>
                  </a:cubicBezTo>
                  <a:cubicBezTo>
                    <a:pt x="38527" y="382629"/>
                    <a:pt x="27962" y="401562"/>
                    <a:pt x="18286" y="420914"/>
                  </a:cubicBezTo>
                  <a:cubicBezTo>
                    <a:pt x="-1859" y="582068"/>
                    <a:pt x="-9995" y="590893"/>
                    <a:pt x="18286" y="798285"/>
                  </a:cubicBezTo>
                  <a:cubicBezTo>
                    <a:pt x="21209" y="819723"/>
                    <a:pt x="37638" y="836990"/>
                    <a:pt x="47314" y="856342"/>
                  </a:cubicBezTo>
                  <a:cubicBezTo>
                    <a:pt x="61828" y="851504"/>
                    <a:pt x="80039" y="852646"/>
                    <a:pt x="90857" y="841828"/>
                  </a:cubicBezTo>
                  <a:cubicBezTo>
                    <a:pt x="101675" y="831010"/>
                    <a:pt x="116189" y="809103"/>
                    <a:pt x="105371" y="798285"/>
                  </a:cubicBezTo>
                  <a:cubicBezTo>
                    <a:pt x="94553" y="787467"/>
                    <a:pt x="76343" y="807962"/>
                    <a:pt x="61829" y="812800"/>
                  </a:cubicBezTo>
                  <a:cubicBezTo>
                    <a:pt x="76343" y="822476"/>
                    <a:pt x="90413" y="832853"/>
                    <a:pt x="105371" y="841828"/>
                  </a:cubicBezTo>
                  <a:cubicBezTo>
                    <a:pt x="138818" y="861896"/>
                    <a:pt x="192484" y="863669"/>
                    <a:pt x="206971" y="899885"/>
                  </a:cubicBezTo>
                  <a:cubicBezTo>
                    <a:pt x="219025" y="930019"/>
                    <a:pt x="177029" y="957503"/>
                    <a:pt x="163429" y="986971"/>
                  </a:cubicBezTo>
                  <a:cubicBezTo>
                    <a:pt x="147989" y="1020426"/>
                    <a:pt x="132279" y="1053872"/>
                    <a:pt x="119886" y="1088571"/>
                  </a:cubicBezTo>
                  <a:cubicBezTo>
                    <a:pt x="108040" y="1121741"/>
                    <a:pt x="101215" y="1156507"/>
                    <a:pt x="90857" y="1190171"/>
                  </a:cubicBezTo>
                  <a:cubicBezTo>
                    <a:pt x="81858" y="1219417"/>
                    <a:pt x="71505" y="1248228"/>
                    <a:pt x="61829" y="1277257"/>
                  </a:cubicBezTo>
                  <a:cubicBezTo>
                    <a:pt x="43672" y="1422503"/>
                    <a:pt x="29102" y="1482808"/>
                    <a:pt x="61829" y="1654628"/>
                  </a:cubicBezTo>
                  <a:cubicBezTo>
                    <a:pt x="65670" y="1674792"/>
                    <a:pt x="90857" y="1683657"/>
                    <a:pt x="105371" y="1698171"/>
                  </a:cubicBezTo>
                  <a:cubicBezTo>
                    <a:pt x="181683" y="1687270"/>
                    <a:pt x="242048" y="1687630"/>
                    <a:pt x="308571" y="1640114"/>
                  </a:cubicBezTo>
                  <a:cubicBezTo>
                    <a:pt x="347545" y="1612276"/>
                    <a:pt x="371855" y="1567251"/>
                    <a:pt x="410171" y="1538514"/>
                  </a:cubicBezTo>
                  <a:cubicBezTo>
                    <a:pt x="495597" y="1474445"/>
                    <a:pt x="451124" y="1512076"/>
                    <a:pt x="540800" y="1422400"/>
                  </a:cubicBezTo>
                  <a:cubicBezTo>
                    <a:pt x="569137" y="1280712"/>
                    <a:pt x="541653" y="1373519"/>
                    <a:pt x="569829" y="1436914"/>
                  </a:cubicBezTo>
                  <a:cubicBezTo>
                    <a:pt x="578165" y="1455671"/>
                    <a:pt x="598857" y="1465943"/>
                    <a:pt x="613371" y="1480457"/>
                  </a:cubicBezTo>
                  <a:cubicBezTo>
                    <a:pt x="671428" y="1470781"/>
                    <a:pt x="730672" y="1466593"/>
                    <a:pt x="787543" y="1451428"/>
                  </a:cubicBezTo>
                  <a:cubicBezTo>
                    <a:pt x="804398" y="1446933"/>
                    <a:pt x="816891" y="1432539"/>
                    <a:pt x="831086" y="1422400"/>
                  </a:cubicBezTo>
                  <a:cubicBezTo>
                    <a:pt x="910620" y="1365590"/>
                    <a:pt x="891325" y="1376675"/>
                    <a:pt x="976229" y="1291771"/>
                  </a:cubicBezTo>
                  <a:cubicBezTo>
                    <a:pt x="1012299" y="1183558"/>
                    <a:pt x="974572" y="1293031"/>
                    <a:pt x="976229" y="1306285"/>
                  </a:cubicBezTo>
                  <a:cubicBezTo>
                    <a:pt x="978913" y="1327754"/>
                    <a:pt x="995581" y="1344990"/>
                    <a:pt x="1005257" y="1364342"/>
                  </a:cubicBezTo>
                  <a:cubicBezTo>
                    <a:pt x="1053638" y="1349828"/>
                    <a:pt x="1104124" y="1341046"/>
                    <a:pt x="1150400" y="1320800"/>
                  </a:cubicBezTo>
                  <a:cubicBezTo>
                    <a:pt x="1203663" y="1297497"/>
                    <a:pt x="1281369" y="1224733"/>
                    <a:pt x="1324571" y="1190171"/>
                  </a:cubicBezTo>
                  <a:cubicBezTo>
                    <a:pt x="1343461" y="1175059"/>
                    <a:pt x="1365523" y="1163733"/>
                    <a:pt x="1382629" y="1146628"/>
                  </a:cubicBezTo>
                  <a:cubicBezTo>
                    <a:pt x="1528971" y="1000287"/>
                    <a:pt x="1358764" y="1135499"/>
                    <a:pt x="1498743" y="1030514"/>
                  </a:cubicBezTo>
                  <a:cubicBezTo>
                    <a:pt x="1508419" y="1011162"/>
                    <a:pt x="1519248" y="992344"/>
                    <a:pt x="1527771" y="972457"/>
                  </a:cubicBezTo>
                  <a:cubicBezTo>
                    <a:pt x="1533798" y="958395"/>
                    <a:pt x="1535444" y="942598"/>
                    <a:pt x="1542286" y="928914"/>
                  </a:cubicBezTo>
                  <a:cubicBezTo>
                    <a:pt x="1550087" y="913312"/>
                    <a:pt x="1561638" y="899885"/>
                    <a:pt x="1571314" y="885371"/>
                  </a:cubicBezTo>
                  <a:cubicBezTo>
                    <a:pt x="1576152" y="982133"/>
                    <a:pt x="1565870" y="1080852"/>
                    <a:pt x="1585829" y="1175657"/>
                  </a:cubicBezTo>
                  <a:cubicBezTo>
                    <a:pt x="1588981" y="1190628"/>
                    <a:pt x="1618553" y="1171960"/>
                    <a:pt x="1629371" y="1161142"/>
                  </a:cubicBezTo>
                  <a:cubicBezTo>
                    <a:pt x="1640189" y="1150324"/>
                    <a:pt x="1636456" y="1130974"/>
                    <a:pt x="1643886" y="1117600"/>
                  </a:cubicBezTo>
                  <a:cubicBezTo>
                    <a:pt x="1660829" y="1087102"/>
                    <a:pt x="1682591" y="1059543"/>
                    <a:pt x="1701943" y="1030514"/>
                  </a:cubicBezTo>
                  <a:cubicBezTo>
                    <a:pt x="1745474" y="812853"/>
                    <a:pt x="1758850" y="804755"/>
                    <a:pt x="1716457" y="508000"/>
                  </a:cubicBezTo>
                  <a:cubicBezTo>
                    <a:pt x="1713990" y="490731"/>
                    <a:pt x="1687428" y="488647"/>
                    <a:pt x="1672914" y="478971"/>
                  </a:cubicBezTo>
                  <a:cubicBezTo>
                    <a:pt x="1653562" y="488647"/>
                    <a:pt x="1627839" y="490691"/>
                    <a:pt x="1614857" y="508000"/>
                  </a:cubicBezTo>
                  <a:cubicBezTo>
                    <a:pt x="1493952" y="669207"/>
                    <a:pt x="1609602" y="579236"/>
                    <a:pt x="1629371" y="566057"/>
                  </a:cubicBezTo>
                  <a:cubicBezTo>
                    <a:pt x="1641487" y="469134"/>
                    <a:pt x="1663411" y="356570"/>
                    <a:pt x="1629371" y="261257"/>
                  </a:cubicBezTo>
                  <a:cubicBezTo>
                    <a:pt x="1622662" y="242471"/>
                    <a:pt x="1590666" y="251580"/>
                    <a:pt x="1571314" y="246742"/>
                  </a:cubicBezTo>
                  <a:cubicBezTo>
                    <a:pt x="1508419" y="251580"/>
                    <a:pt x="1445076" y="270178"/>
                    <a:pt x="1382629" y="261257"/>
                  </a:cubicBezTo>
                  <a:cubicBezTo>
                    <a:pt x="1367483" y="259093"/>
                    <a:pt x="1372317" y="232425"/>
                    <a:pt x="1368114" y="217714"/>
                  </a:cubicBezTo>
                  <a:cubicBezTo>
                    <a:pt x="1362634" y="198534"/>
                    <a:pt x="1361702" y="177886"/>
                    <a:pt x="1353600" y="159657"/>
                  </a:cubicBezTo>
                  <a:cubicBezTo>
                    <a:pt x="1342143" y="133878"/>
                    <a:pt x="1322673" y="112318"/>
                    <a:pt x="1310057" y="87085"/>
                  </a:cubicBezTo>
                  <a:cubicBezTo>
                    <a:pt x="1303215" y="73401"/>
                    <a:pt x="1307490" y="53099"/>
                    <a:pt x="1295543" y="43542"/>
                  </a:cubicBezTo>
                  <a:cubicBezTo>
                    <a:pt x="1279966" y="31081"/>
                    <a:pt x="1256838" y="33866"/>
                    <a:pt x="1237486" y="29028"/>
                  </a:cubicBezTo>
                  <a:cubicBezTo>
                    <a:pt x="1184267" y="33866"/>
                    <a:pt x="1128525" y="26643"/>
                    <a:pt x="1077829" y="43542"/>
                  </a:cubicBezTo>
                  <a:cubicBezTo>
                    <a:pt x="1051865" y="52197"/>
                    <a:pt x="1046608" y="96232"/>
                    <a:pt x="1019771" y="101600"/>
                  </a:cubicBezTo>
                  <a:cubicBezTo>
                    <a:pt x="1004769" y="104601"/>
                    <a:pt x="1012099" y="71741"/>
                    <a:pt x="1005257" y="58057"/>
                  </a:cubicBezTo>
                  <a:cubicBezTo>
                    <a:pt x="997456" y="42455"/>
                    <a:pt x="991375" y="23169"/>
                    <a:pt x="976229" y="14514"/>
                  </a:cubicBezTo>
                  <a:cubicBezTo>
                    <a:pt x="954810" y="2274"/>
                    <a:pt x="927848" y="4838"/>
                    <a:pt x="903657" y="0"/>
                  </a:cubicBezTo>
                  <a:cubicBezTo>
                    <a:pt x="840762" y="4838"/>
                    <a:pt x="756095" y="-9676"/>
                    <a:pt x="714971" y="14514"/>
                  </a:cubicBezTo>
                  <a:cubicBezTo>
                    <a:pt x="673847" y="38704"/>
                    <a:pt x="676866" y="125191"/>
                    <a:pt x="656915" y="145142"/>
                  </a:cubicBezTo>
                  <a:lnTo>
                    <a:pt x="569829" y="159657"/>
                  </a:lnTo>
                  <a:close/>
                </a:path>
              </a:pathLst>
            </a:custGeom>
            <a:solidFill>
              <a:srgbClr val="00B050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37890" y="5056485"/>
              <a:ext cx="239059" cy="629236"/>
            </a:xfrm>
            <a:custGeom>
              <a:avLst/>
              <a:gdLst>
                <a:gd name="connsiteX0" fmla="*/ 14515 w 203200"/>
                <a:gd name="connsiteY0" fmla="*/ 14514 h 508000"/>
                <a:gd name="connsiteX1" fmla="*/ 43543 w 203200"/>
                <a:gd name="connsiteY1" fmla="*/ 348342 h 508000"/>
                <a:gd name="connsiteX2" fmla="*/ 0 w 203200"/>
                <a:gd name="connsiteY2" fmla="*/ 508000 h 508000"/>
                <a:gd name="connsiteX3" fmla="*/ 203200 w 203200"/>
                <a:gd name="connsiteY3" fmla="*/ 449942 h 508000"/>
                <a:gd name="connsiteX4" fmla="*/ 159657 w 203200"/>
                <a:gd name="connsiteY4" fmla="*/ 304800 h 508000"/>
                <a:gd name="connsiteX5" fmla="*/ 145143 w 203200"/>
                <a:gd name="connsiteY5" fmla="*/ 0 h 508000"/>
                <a:gd name="connsiteX6" fmla="*/ 14515 w 203200"/>
                <a:gd name="connsiteY6" fmla="*/ 14514 h 508000"/>
                <a:gd name="connsiteX0" fmla="*/ 14515 w 239059"/>
                <a:gd name="connsiteY0" fmla="*/ 14514 h 629236"/>
                <a:gd name="connsiteX1" fmla="*/ 43543 w 239059"/>
                <a:gd name="connsiteY1" fmla="*/ 348342 h 629236"/>
                <a:gd name="connsiteX2" fmla="*/ 0 w 239059"/>
                <a:gd name="connsiteY2" fmla="*/ 508000 h 629236"/>
                <a:gd name="connsiteX3" fmla="*/ 239059 w 239059"/>
                <a:gd name="connsiteY3" fmla="*/ 629236 h 629236"/>
                <a:gd name="connsiteX4" fmla="*/ 159657 w 239059"/>
                <a:gd name="connsiteY4" fmla="*/ 304800 h 629236"/>
                <a:gd name="connsiteX5" fmla="*/ 145143 w 239059"/>
                <a:gd name="connsiteY5" fmla="*/ 0 h 629236"/>
                <a:gd name="connsiteX6" fmla="*/ 14515 w 239059"/>
                <a:gd name="connsiteY6" fmla="*/ 14514 h 62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59" h="629236">
                  <a:moveTo>
                    <a:pt x="14515" y="14514"/>
                  </a:moveTo>
                  <a:lnTo>
                    <a:pt x="43543" y="348342"/>
                  </a:lnTo>
                  <a:lnTo>
                    <a:pt x="0" y="508000"/>
                  </a:lnTo>
                  <a:lnTo>
                    <a:pt x="239059" y="629236"/>
                  </a:lnTo>
                  <a:lnTo>
                    <a:pt x="159657" y="304800"/>
                  </a:lnTo>
                  <a:lnTo>
                    <a:pt x="145143" y="0"/>
                  </a:lnTo>
                  <a:lnTo>
                    <a:pt x="14515" y="14514"/>
                  </a:lnTo>
                  <a:close/>
                </a:path>
              </a:pathLst>
            </a:custGeom>
            <a:solidFill>
              <a:srgbClr val="C55A11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17508" y="3060589"/>
            <a:ext cx="1034439" cy="1366268"/>
            <a:chOff x="4127599" y="2901674"/>
            <a:chExt cx="1091477" cy="1469666"/>
          </a:xfrm>
        </p:grpSpPr>
        <p:sp>
          <p:nvSpPr>
            <p:cNvPr id="17" name="Freeform 16"/>
            <p:cNvSpPr/>
            <p:nvPr/>
          </p:nvSpPr>
          <p:spPr>
            <a:xfrm>
              <a:off x="4127599" y="2901674"/>
              <a:ext cx="1091477" cy="986971"/>
            </a:xfrm>
            <a:custGeom>
              <a:avLst/>
              <a:gdLst>
                <a:gd name="connsiteX0" fmla="*/ 1150400 w 1742256"/>
                <a:gd name="connsiteY0" fmla="*/ 319314 h 1698171"/>
                <a:gd name="connsiteX1" fmla="*/ 860114 w 1742256"/>
                <a:gd name="connsiteY1" fmla="*/ 319314 h 1698171"/>
                <a:gd name="connsiteX2" fmla="*/ 685943 w 1742256"/>
                <a:gd name="connsiteY2" fmla="*/ 217714 h 1698171"/>
                <a:gd name="connsiteX3" fmla="*/ 569829 w 1742256"/>
                <a:gd name="connsiteY3" fmla="*/ 159657 h 1698171"/>
                <a:gd name="connsiteX4" fmla="*/ 366629 w 1742256"/>
                <a:gd name="connsiteY4" fmla="*/ 174171 h 1698171"/>
                <a:gd name="connsiteX5" fmla="*/ 308571 w 1742256"/>
                <a:gd name="connsiteY5" fmla="*/ 188685 h 1698171"/>
                <a:gd name="connsiteX6" fmla="*/ 236000 w 1742256"/>
                <a:gd name="connsiteY6" fmla="*/ 203200 h 1698171"/>
                <a:gd name="connsiteX7" fmla="*/ 163429 w 1742256"/>
                <a:gd name="connsiteY7" fmla="*/ 232228 h 1698171"/>
                <a:gd name="connsiteX8" fmla="*/ 119886 w 1742256"/>
                <a:gd name="connsiteY8" fmla="*/ 246742 h 1698171"/>
                <a:gd name="connsiteX9" fmla="*/ 76343 w 1742256"/>
                <a:gd name="connsiteY9" fmla="*/ 290285 h 1698171"/>
                <a:gd name="connsiteX10" fmla="*/ 47314 w 1742256"/>
                <a:gd name="connsiteY10" fmla="*/ 362857 h 1698171"/>
                <a:gd name="connsiteX11" fmla="*/ 18286 w 1742256"/>
                <a:gd name="connsiteY11" fmla="*/ 420914 h 1698171"/>
                <a:gd name="connsiteX12" fmla="*/ 18286 w 1742256"/>
                <a:gd name="connsiteY12" fmla="*/ 798285 h 1698171"/>
                <a:gd name="connsiteX13" fmla="*/ 47314 w 1742256"/>
                <a:gd name="connsiteY13" fmla="*/ 856342 h 1698171"/>
                <a:gd name="connsiteX14" fmla="*/ 90857 w 1742256"/>
                <a:gd name="connsiteY14" fmla="*/ 841828 h 1698171"/>
                <a:gd name="connsiteX15" fmla="*/ 105371 w 1742256"/>
                <a:gd name="connsiteY15" fmla="*/ 798285 h 1698171"/>
                <a:gd name="connsiteX16" fmla="*/ 61829 w 1742256"/>
                <a:gd name="connsiteY16" fmla="*/ 812800 h 1698171"/>
                <a:gd name="connsiteX17" fmla="*/ 105371 w 1742256"/>
                <a:gd name="connsiteY17" fmla="*/ 841828 h 1698171"/>
                <a:gd name="connsiteX18" fmla="*/ 206971 w 1742256"/>
                <a:gd name="connsiteY18" fmla="*/ 899885 h 1698171"/>
                <a:gd name="connsiteX19" fmla="*/ 163429 w 1742256"/>
                <a:gd name="connsiteY19" fmla="*/ 986971 h 1698171"/>
                <a:gd name="connsiteX20" fmla="*/ 119886 w 1742256"/>
                <a:gd name="connsiteY20" fmla="*/ 1088571 h 1698171"/>
                <a:gd name="connsiteX21" fmla="*/ 90857 w 1742256"/>
                <a:gd name="connsiteY21" fmla="*/ 1190171 h 1698171"/>
                <a:gd name="connsiteX22" fmla="*/ 61829 w 1742256"/>
                <a:gd name="connsiteY22" fmla="*/ 1277257 h 1698171"/>
                <a:gd name="connsiteX23" fmla="*/ 61829 w 1742256"/>
                <a:gd name="connsiteY23" fmla="*/ 1654628 h 1698171"/>
                <a:gd name="connsiteX24" fmla="*/ 105371 w 1742256"/>
                <a:gd name="connsiteY24" fmla="*/ 1698171 h 1698171"/>
                <a:gd name="connsiteX25" fmla="*/ 308571 w 1742256"/>
                <a:gd name="connsiteY25" fmla="*/ 1640114 h 1698171"/>
                <a:gd name="connsiteX26" fmla="*/ 410171 w 1742256"/>
                <a:gd name="connsiteY26" fmla="*/ 1538514 h 1698171"/>
                <a:gd name="connsiteX27" fmla="*/ 540800 w 1742256"/>
                <a:gd name="connsiteY27" fmla="*/ 1422400 h 1698171"/>
                <a:gd name="connsiteX28" fmla="*/ 569829 w 1742256"/>
                <a:gd name="connsiteY28" fmla="*/ 1436914 h 1698171"/>
                <a:gd name="connsiteX29" fmla="*/ 613371 w 1742256"/>
                <a:gd name="connsiteY29" fmla="*/ 1480457 h 1698171"/>
                <a:gd name="connsiteX30" fmla="*/ 787543 w 1742256"/>
                <a:gd name="connsiteY30" fmla="*/ 1451428 h 1698171"/>
                <a:gd name="connsiteX31" fmla="*/ 831086 w 1742256"/>
                <a:gd name="connsiteY31" fmla="*/ 1422400 h 1698171"/>
                <a:gd name="connsiteX32" fmla="*/ 976229 w 1742256"/>
                <a:gd name="connsiteY32" fmla="*/ 1291771 h 1698171"/>
                <a:gd name="connsiteX33" fmla="*/ 976229 w 1742256"/>
                <a:gd name="connsiteY33" fmla="*/ 1306285 h 1698171"/>
                <a:gd name="connsiteX34" fmla="*/ 1005257 w 1742256"/>
                <a:gd name="connsiteY34" fmla="*/ 1364342 h 1698171"/>
                <a:gd name="connsiteX35" fmla="*/ 1150400 w 1742256"/>
                <a:gd name="connsiteY35" fmla="*/ 1320800 h 1698171"/>
                <a:gd name="connsiteX36" fmla="*/ 1324571 w 1742256"/>
                <a:gd name="connsiteY36" fmla="*/ 1190171 h 1698171"/>
                <a:gd name="connsiteX37" fmla="*/ 1382629 w 1742256"/>
                <a:gd name="connsiteY37" fmla="*/ 1146628 h 1698171"/>
                <a:gd name="connsiteX38" fmla="*/ 1498743 w 1742256"/>
                <a:gd name="connsiteY38" fmla="*/ 1030514 h 1698171"/>
                <a:gd name="connsiteX39" fmla="*/ 1527771 w 1742256"/>
                <a:gd name="connsiteY39" fmla="*/ 972457 h 1698171"/>
                <a:gd name="connsiteX40" fmla="*/ 1542286 w 1742256"/>
                <a:gd name="connsiteY40" fmla="*/ 928914 h 1698171"/>
                <a:gd name="connsiteX41" fmla="*/ 1571314 w 1742256"/>
                <a:gd name="connsiteY41" fmla="*/ 885371 h 1698171"/>
                <a:gd name="connsiteX42" fmla="*/ 1585829 w 1742256"/>
                <a:gd name="connsiteY42" fmla="*/ 1175657 h 1698171"/>
                <a:gd name="connsiteX43" fmla="*/ 1629371 w 1742256"/>
                <a:gd name="connsiteY43" fmla="*/ 1161142 h 1698171"/>
                <a:gd name="connsiteX44" fmla="*/ 1643886 w 1742256"/>
                <a:gd name="connsiteY44" fmla="*/ 1117600 h 1698171"/>
                <a:gd name="connsiteX45" fmla="*/ 1701943 w 1742256"/>
                <a:gd name="connsiteY45" fmla="*/ 1030514 h 1698171"/>
                <a:gd name="connsiteX46" fmla="*/ 1716457 w 1742256"/>
                <a:gd name="connsiteY46" fmla="*/ 508000 h 1698171"/>
                <a:gd name="connsiteX47" fmla="*/ 1672914 w 1742256"/>
                <a:gd name="connsiteY47" fmla="*/ 478971 h 1698171"/>
                <a:gd name="connsiteX48" fmla="*/ 1614857 w 1742256"/>
                <a:gd name="connsiteY48" fmla="*/ 508000 h 1698171"/>
                <a:gd name="connsiteX49" fmla="*/ 1629371 w 1742256"/>
                <a:gd name="connsiteY49" fmla="*/ 566057 h 1698171"/>
                <a:gd name="connsiteX50" fmla="*/ 1629371 w 1742256"/>
                <a:gd name="connsiteY50" fmla="*/ 261257 h 1698171"/>
                <a:gd name="connsiteX51" fmla="*/ 1571314 w 1742256"/>
                <a:gd name="connsiteY51" fmla="*/ 246742 h 1698171"/>
                <a:gd name="connsiteX52" fmla="*/ 1382629 w 1742256"/>
                <a:gd name="connsiteY52" fmla="*/ 261257 h 1698171"/>
                <a:gd name="connsiteX53" fmla="*/ 1368114 w 1742256"/>
                <a:gd name="connsiteY53" fmla="*/ 217714 h 1698171"/>
                <a:gd name="connsiteX54" fmla="*/ 1353600 w 1742256"/>
                <a:gd name="connsiteY54" fmla="*/ 159657 h 1698171"/>
                <a:gd name="connsiteX55" fmla="*/ 1310057 w 1742256"/>
                <a:gd name="connsiteY55" fmla="*/ 87085 h 1698171"/>
                <a:gd name="connsiteX56" fmla="*/ 1295543 w 1742256"/>
                <a:gd name="connsiteY56" fmla="*/ 43542 h 1698171"/>
                <a:gd name="connsiteX57" fmla="*/ 1237486 w 1742256"/>
                <a:gd name="connsiteY57" fmla="*/ 29028 h 1698171"/>
                <a:gd name="connsiteX58" fmla="*/ 1077829 w 1742256"/>
                <a:gd name="connsiteY58" fmla="*/ 43542 h 1698171"/>
                <a:gd name="connsiteX59" fmla="*/ 1019771 w 1742256"/>
                <a:gd name="connsiteY59" fmla="*/ 101600 h 1698171"/>
                <a:gd name="connsiteX60" fmla="*/ 1005257 w 1742256"/>
                <a:gd name="connsiteY60" fmla="*/ 58057 h 1698171"/>
                <a:gd name="connsiteX61" fmla="*/ 976229 w 1742256"/>
                <a:gd name="connsiteY61" fmla="*/ 14514 h 1698171"/>
                <a:gd name="connsiteX62" fmla="*/ 903657 w 1742256"/>
                <a:gd name="connsiteY62" fmla="*/ 0 h 1698171"/>
                <a:gd name="connsiteX63" fmla="*/ 714971 w 1742256"/>
                <a:gd name="connsiteY63" fmla="*/ 14514 h 1698171"/>
                <a:gd name="connsiteX64" fmla="*/ 584343 w 1742256"/>
                <a:gd name="connsiteY64" fmla="*/ 130628 h 1698171"/>
                <a:gd name="connsiteX65" fmla="*/ 511771 w 1742256"/>
                <a:gd name="connsiteY65" fmla="*/ 174171 h 1698171"/>
                <a:gd name="connsiteX66" fmla="*/ 294057 w 1742256"/>
                <a:gd name="connsiteY66" fmla="*/ 333828 h 1698171"/>
                <a:gd name="connsiteX0" fmla="*/ 860114 w 1742256"/>
                <a:gd name="connsiteY0" fmla="*/ 319314 h 1698171"/>
                <a:gd name="connsiteX1" fmla="*/ 685943 w 1742256"/>
                <a:gd name="connsiteY1" fmla="*/ 217714 h 1698171"/>
                <a:gd name="connsiteX2" fmla="*/ 569829 w 1742256"/>
                <a:gd name="connsiteY2" fmla="*/ 159657 h 1698171"/>
                <a:gd name="connsiteX3" fmla="*/ 366629 w 1742256"/>
                <a:gd name="connsiteY3" fmla="*/ 174171 h 1698171"/>
                <a:gd name="connsiteX4" fmla="*/ 308571 w 1742256"/>
                <a:gd name="connsiteY4" fmla="*/ 188685 h 1698171"/>
                <a:gd name="connsiteX5" fmla="*/ 236000 w 1742256"/>
                <a:gd name="connsiteY5" fmla="*/ 203200 h 1698171"/>
                <a:gd name="connsiteX6" fmla="*/ 163429 w 1742256"/>
                <a:gd name="connsiteY6" fmla="*/ 232228 h 1698171"/>
                <a:gd name="connsiteX7" fmla="*/ 119886 w 1742256"/>
                <a:gd name="connsiteY7" fmla="*/ 246742 h 1698171"/>
                <a:gd name="connsiteX8" fmla="*/ 76343 w 1742256"/>
                <a:gd name="connsiteY8" fmla="*/ 290285 h 1698171"/>
                <a:gd name="connsiteX9" fmla="*/ 47314 w 1742256"/>
                <a:gd name="connsiteY9" fmla="*/ 362857 h 1698171"/>
                <a:gd name="connsiteX10" fmla="*/ 18286 w 1742256"/>
                <a:gd name="connsiteY10" fmla="*/ 420914 h 1698171"/>
                <a:gd name="connsiteX11" fmla="*/ 18286 w 1742256"/>
                <a:gd name="connsiteY11" fmla="*/ 798285 h 1698171"/>
                <a:gd name="connsiteX12" fmla="*/ 47314 w 1742256"/>
                <a:gd name="connsiteY12" fmla="*/ 856342 h 1698171"/>
                <a:gd name="connsiteX13" fmla="*/ 90857 w 1742256"/>
                <a:gd name="connsiteY13" fmla="*/ 841828 h 1698171"/>
                <a:gd name="connsiteX14" fmla="*/ 105371 w 1742256"/>
                <a:gd name="connsiteY14" fmla="*/ 798285 h 1698171"/>
                <a:gd name="connsiteX15" fmla="*/ 61829 w 1742256"/>
                <a:gd name="connsiteY15" fmla="*/ 812800 h 1698171"/>
                <a:gd name="connsiteX16" fmla="*/ 105371 w 1742256"/>
                <a:gd name="connsiteY16" fmla="*/ 841828 h 1698171"/>
                <a:gd name="connsiteX17" fmla="*/ 206971 w 1742256"/>
                <a:gd name="connsiteY17" fmla="*/ 899885 h 1698171"/>
                <a:gd name="connsiteX18" fmla="*/ 163429 w 1742256"/>
                <a:gd name="connsiteY18" fmla="*/ 986971 h 1698171"/>
                <a:gd name="connsiteX19" fmla="*/ 119886 w 1742256"/>
                <a:gd name="connsiteY19" fmla="*/ 1088571 h 1698171"/>
                <a:gd name="connsiteX20" fmla="*/ 90857 w 1742256"/>
                <a:gd name="connsiteY20" fmla="*/ 1190171 h 1698171"/>
                <a:gd name="connsiteX21" fmla="*/ 61829 w 1742256"/>
                <a:gd name="connsiteY21" fmla="*/ 1277257 h 1698171"/>
                <a:gd name="connsiteX22" fmla="*/ 61829 w 1742256"/>
                <a:gd name="connsiteY22" fmla="*/ 1654628 h 1698171"/>
                <a:gd name="connsiteX23" fmla="*/ 105371 w 1742256"/>
                <a:gd name="connsiteY23" fmla="*/ 1698171 h 1698171"/>
                <a:gd name="connsiteX24" fmla="*/ 308571 w 1742256"/>
                <a:gd name="connsiteY24" fmla="*/ 1640114 h 1698171"/>
                <a:gd name="connsiteX25" fmla="*/ 410171 w 1742256"/>
                <a:gd name="connsiteY25" fmla="*/ 1538514 h 1698171"/>
                <a:gd name="connsiteX26" fmla="*/ 540800 w 1742256"/>
                <a:gd name="connsiteY26" fmla="*/ 1422400 h 1698171"/>
                <a:gd name="connsiteX27" fmla="*/ 569829 w 1742256"/>
                <a:gd name="connsiteY27" fmla="*/ 1436914 h 1698171"/>
                <a:gd name="connsiteX28" fmla="*/ 613371 w 1742256"/>
                <a:gd name="connsiteY28" fmla="*/ 1480457 h 1698171"/>
                <a:gd name="connsiteX29" fmla="*/ 787543 w 1742256"/>
                <a:gd name="connsiteY29" fmla="*/ 1451428 h 1698171"/>
                <a:gd name="connsiteX30" fmla="*/ 831086 w 1742256"/>
                <a:gd name="connsiteY30" fmla="*/ 1422400 h 1698171"/>
                <a:gd name="connsiteX31" fmla="*/ 976229 w 1742256"/>
                <a:gd name="connsiteY31" fmla="*/ 1291771 h 1698171"/>
                <a:gd name="connsiteX32" fmla="*/ 976229 w 1742256"/>
                <a:gd name="connsiteY32" fmla="*/ 1306285 h 1698171"/>
                <a:gd name="connsiteX33" fmla="*/ 1005257 w 1742256"/>
                <a:gd name="connsiteY33" fmla="*/ 1364342 h 1698171"/>
                <a:gd name="connsiteX34" fmla="*/ 1150400 w 1742256"/>
                <a:gd name="connsiteY34" fmla="*/ 1320800 h 1698171"/>
                <a:gd name="connsiteX35" fmla="*/ 1324571 w 1742256"/>
                <a:gd name="connsiteY35" fmla="*/ 1190171 h 1698171"/>
                <a:gd name="connsiteX36" fmla="*/ 1382629 w 1742256"/>
                <a:gd name="connsiteY36" fmla="*/ 1146628 h 1698171"/>
                <a:gd name="connsiteX37" fmla="*/ 1498743 w 1742256"/>
                <a:gd name="connsiteY37" fmla="*/ 1030514 h 1698171"/>
                <a:gd name="connsiteX38" fmla="*/ 1527771 w 1742256"/>
                <a:gd name="connsiteY38" fmla="*/ 972457 h 1698171"/>
                <a:gd name="connsiteX39" fmla="*/ 1542286 w 1742256"/>
                <a:gd name="connsiteY39" fmla="*/ 928914 h 1698171"/>
                <a:gd name="connsiteX40" fmla="*/ 1571314 w 1742256"/>
                <a:gd name="connsiteY40" fmla="*/ 885371 h 1698171"/>
                <a:gd name="connsiteX41" fmla="*/ 1585829 w 1742256"/>
                <a:gd name="connsiteY41" fmla="*/ 1175657 h 1698171"/>
                <a:gd name="connsiteX42" fmla="*/ 1629371 w 1742256"/>
                <a:gd name="connsiteY42" fmla="*/ 1161142 h 1698171"/>
                <a:gd name="connsiteX43" fmla="*/ 1643886 w 1742256"/>
                <a:gd name="connsiteY43" fmla="*/ 1117600 h 1698171"/>
                <a:gd name="connsiteX44" fmla="*/ 1701943 w 1742256"/>
                <a:gd name="connsiteY44" fmla="*/ 1030514 h 1698171"/>
                <a:gd name="connsiteX45" fmla="*/ 1716457 w 1742256"/>
                <a:gd name="connsiteY45" fmla="*/ 508000 h 1698171"/>
                <a:gd name="connsiteX46" fmla="*/ 1672914 w 1742256"/>
                <a:gd name="connsiteY46" fmla="*/ 478971 h 1698171"/>
                <a:gd name="connsiteX47" fmla="*/ 1614857 w 1742256"/>
                <a:gd name="connsiteY47" fmla="*/ 508000 h 1698171"/>
                <a:gd name="connsiteX48" fmla="*/ 1629371 w 1742256"/>
                <a:gd name="connsiteY48" fmla="*/ 566057 h 1698171"/>
                <a:gd name="connsiteX49" fmla="*/ 1629371 w 1742256"/>
                <a:gd name="connsiteY49" fmla="*/ 261257 h 1698171"/>
                <a:gd name="connsiteX50" fmla="*/ 1571314 w 1742256"/>
                <a:gd name="connsiteY50" fmla="*/ 246742 h 1698171"/>
                <a:gd name="connsiteX51" fmla="*/ 1382629 w 1742256"/>
                <a:gd name="connsiteY51" fmla="*/ 261257 h 1698171"/>
                <a:gd name="connsiteX52" fmla="*/ 1368114 w 1742256"/>
                <a:gd name="connsiteY52" fmla="*/ 217714 h 1698171"/>
                <a:gd name="connsiteX53" fmla="*/ 1353600 w 1742256"/>
                <a:gd name="connsiteY53" fmla="*/ 159657 h 1698171"/>
                <a:gd name="connsiteX54" fmla="*/ 1310057 w 1742256"/>
                <a:gd name="connsiteY54" fmla="*/ 87085 h 1698171"/>
                <a:gd name="connsiteX55" fmla="*/ 1295543 w 1742256"/>
                <a:gd name="connsiteY55" fmla="*/ 43542 h 1698171"/>
                <a:gd name="connsiteX56" fmla="*/ 1237486 w 1742256"/>
                <a:gd name="connsiteY56" fmla="*/ 29028 h 1698171"/>
                <a:gd name="connsiteX57" fmla="*/ 1077829 w 1742256"/>
                <a:gd name="connsiteY57" fmla="*/ 43542 h 1698171"/>
                <a:gd name="connsiteX58" fmla="*/ 1019771 w 1742256"/>
                <a:gd name="connsiteY58" fmla="*/ 101600 h 1698171"/>
                <a:gd name="connsiteX59" fmla="*/ 1005257 w 1742256"/>
                <a:gd name="connsiteY59" fmla="*/ 58057 h 1698171"/>
                <a:gd name="connsiteX60" fmla="*/ 976229 w 1742256"/>
                <a:gd name="connsiteY60" fmla="*/ 14514 h 1698171"/>
                <a:gd name="connsiteX61" fmla="*/ 903657 w 1742256"/>
                <a:gd name="connsiteY61" fmla="*/ 0 h 1698171"/>
                <a:gd name="connsiteX62" fmla="*/ 714971 w 1742256"/>
                <a:gd name="connsiteY62" fmla="*/ 14514 h 1698171"/>
                <a:gd name="connsiteX63" fmla="*/ 584343 w 1742256"/>
                <a:gd name="connsiteY63" fmla="*/ 130628 h 1698171"/>
                <a:gd name="connsiteX64" fmla="*/ 511771 w 1742256"/>
                <a:gd name="connsiteY64" fmla="*/ 174171 h 1698171"/>
                <a:gd name="connsiteX65" fmla="*/ 294057 w 1742256"/>
                <a:gd name="connsiteY65" fmla="*/ 333828 h 1698171"/>
                <a:gd name="connsiteX0" fmla="*/ 685943 w 1742256"/>
                <a:gd name="connsiteY0" fmla="*/ 217714 h 1698171"/>
                <a:gd name="connsiteX1" fmla="*/ 569829 w 1742256"/>
                <a:gd name="connsiteY1" fmla="*/ 159657 h 1698171"/>
                <a:gd name="connsiteX2" fmla="*/ 366629 w 1742256"/>
                <a:gd name="connsiteY2" fmla="*/ 174171 h 1698171"/>
                <a:gd name="connsiteX3" fmla="*/ 308571 w 1742256"/>
                <a:gd name="connsiteY3" fmla="*/ 188685 h 1698171"/>
                <a:gd name="connsiteX4" fmla="*/ 236000 w 1742256"/>
                <a:gd name="connsiteY4" fmla="*/ 203200 h 1698171"/>
                <a:gd name="connsiteX5" fmla="*/ 163429 w 1742256"/>
                <a:gd name="connsiteY5" fmla="*/ 232228 h 1698171"/>
                <a:gd name="connsiteX6" fmla="*/ 119886 w 1742256"/>
                <a:gd name="connsiteY6" fmla="*/ 246742 h 1698171"/>
                <a:gd name="connsiteX7" fmla="*/ 76343 w 1742256"/>
                <a:gd name="connsiteY7" fmla="*/ 290285 h 1698171"/>
                <a:gd name="connsiteX8" fmla="*/ 47314 w 1742256"/>
                <a:gd name="connsiteY8" fmla="*/ 362857 h 1698171"/>
                <a:gd name="connsiteX9" fmla="*/ 18286 w 1742256"/>
                <a:gd name="connsiteY9" fmla="*/ 420914 h 1698171"/>
                <a:gd name="connsiteX10" fmla="*/ 18286 w 1742256"/>
                <a:gd name="connsiteY10" fmla="*/ 798285 h 1698171"/>
                <a:gd name="connsiteX11" fmla="*/ 47314 w 1742256"/>
                <a:gd name="connsiteY11" fmla="*/ 856342 h 1698171"/>
                <a:gd name="connsiteX12" fmla="*/ 90857 w 1742256"/>
                <a:gd name="connsiteY12" fmla="*/ 841828 h 1698171"/>
                <a:gd name="connsiteX13" fmla="*/ 105371 w 1742256"/>
                <a:gd name="connsiteY13" fmla="*/ 798285 h 1698171"/>
                <a:gd name="connsiteX14" fmla="*/ 61829 w 1742256"/>
                <a:gd name="connsiteY14" fmla="*/ 812800 h 1698171"/>
                <a:gd name="connsiteX15" fmla="*/ 105371 w 1742256"/>
                <a:gd name="connsiteY15" fmla="*/ 841828 h 1698171"/>
                <a:gd name="connsiteX16" fmla="*/ 206971 w 1742256"/>
                <a:gd name="connsiteY16" fmla="*/ 899885 h 1698171"/>
                <a:gd name="connsiteX17" fmla="*/ 163429 w 1742256"/>
                <a:gd name="connsiteY17" fmla="*/ 986971 h 1698171"/>
                <a:gd name="connsiteX18" fmla="*/ 119886 w 1742256"/>
                <a:gd name="connsiteY18" fmla="*/ 1088571 h 1698171"/>
                <a:gd name="connsiteX19" fmla="*/ 90857 w 1742256"/>
                <a:gd name="connsiteY19" fmla="*/ 1190171 h 1698171"/>
                <a:gd name="connsiteX20" fmla="*/ 61829 w 1742256"/>
                <a:gd name="connsiteY20" fmla="*/ 1277257 h 1698171"/>
                <a:gd name="connsiteX21" fmla="*/ 61829 w 1742256"/>
                <a:gd name="connsiteY21" fmla="*/ 1654628 h 1698171"/>
                <a:gd name="connsiteX22" fmla="*/ 105371 w 1742256"/>
                <a:gd name="connsiteY22" fmla="*/ 1698171 h 1698171"/>
                <a:gd name="connsiteX23" fmla="*/ 308571 w 1742256"/>
                <a:gd name="connsiteY23" fmla="*/ 1640114 h 1698171"/>
                <a:gd name="connsiteX24" fmla="*/ 410171 w 1742256"/>
                <a:gd name="connsiteY24" fmla="*/ 1538514 h 1698171"/>
                <a:gd name="connsiteX25" fmla="*/ 540800 w 1742256"/>
                <a:gd name="connsiteY25" fmla="*/ 1422400 h 1698171"/>
                <a:gd name="connsiteX26" fmla="*/ 569829 w 1742256"/>
                <a:gd name="connsiteY26" fmla="*/ 1436914 h 1698171"/>
                <a:gd name="connsiteX27" fmla="*/ 613371 w 1742256"/>
                <a:gd name="connsiteY27" fmla="*/ 1480457 h 1698171"/>
                <a:gd name="connsiteX28" fmla="*/ 787543 w 1742256"/>
                <a:gd name="connsiteY28" fmla="*/ 1451428 h 1698171"/>
                <a:gd name="connsiteX29" fmla="*/ 831086 w 1742256"/>
                <a:gd name="connsiteY29" fmla="*/ 1422400 h 1698171"/>
                <a:gd name="connsiteX30" fmla="*/ 976229 w 1742256"/>
                <a:gd name="connsiteY30" fmla="*/ 1291771 h 1698171"/>
                <a:gd name="connsiteX31" fmla="*/ 976229 w 1742256"/>
                <a:gd name="connsiteY31" fmla="*/ 1306285 h 1698171"/>
                <a:gd name="connsiteX32" fmla="*/ 1005257 w 1742256"/>
                <a:gd name="connsiteY32" fmla="*/ 1364342 h 1698171"/>
                <a:gd name="connsiteX33" fmla="*/ 1150400 w 1742256"/>
                <a:gd name="connsiteY33" fmla="*/ 1320800 h 1698171"/>
                <a:gd name="connsiteX34" fmla="*/ 1324571 w 1742256"/>
                <a:gd name="connsiteY34" fmla="*/ 1190171 h 1698171"/>
                <a:gd name="connsiteX35" fmla="*/ 1382629 w 1742256"/>
                <a:gd name="connsiteY35" fmla="*/ 1146628 h 1698171"/>
                <a:gd name="connsiteX36" fmla="*/ 1498743 w 1742256"/>
                <a:gd name="connsiteY36" fmla="*/ 1030514 h 1698171"/>
                <a:gd name="connsiteX37" fmla="*/ 1527771 w 1742256"/>
                <a:gd name="connsiteY37" fmla="*/ 972457 h 1698171"/>
                <a:gd name="connsiteX38" fmla="*/ 1542286 w 1742256"/>
                <a:gd name="connsiteY38" fmla="*/ 928914 h 1698171"/>
                <a:gd name="connsiteX39" fmla="*/ 1571314 w 1742256"/>
                <a:gd name="connsiteY39" fmla="*/ 885371 h 1698171"/>
                <a:gd name="connsiteX40" fmla="*/ 1585829 w 1742256"/>
                <a:gd name="connsiteY40" fmla="*/ 1175657 h 1698171"/>
                <a:gd name="connsiteX41" fmla="*/ 1629371 w 1742256"/>
                <a:gd name="connsiteY41" fmla="*/ 1161142 h 1698171"/>
                <a:gd name="connsiteX42" fmla="*/ 1643886 w 1742256"/>
                <a:gd name="connsiteY42" fmla="*/ 1117600 h 1698171"/>
                <a:gd name="connsiteX43" fmla="*/ 1701943 w 1742256"/>
                <a:gd name="connsiteY43" fmla="*/ 1030514 h 1698171"/>
                <a:gd name="connsiteX44" fmla="*/ 1716457 w 1742256"/>
                <a:gd name="connsiteY44" fmla="*/ 508000 h 1698171"/>
                <a:gd name="connsiteX45" fmla="*/ 1672914 w 1742256"/>
                <a:gd name="connsiteY45" fmla="*/ 478971 h 1698171"/>
                <a:gd name="connsiteX46" fmla="*/ 1614857 w 1742256"/>
                <a:gd name="connsiteY46" fmla="*/ 508000 h 1698171"/>
                <a:gd name="connsiteX47" fmla="*/ 1629371 w 1742256"/>
                <a:gd name="connsiteY47" fmla="*/ 566057 h 1698171"/>
                <a:gd name="connsiteX48" fmla="*/ 1629371 w 1742256"/>
                <a:gd name="connsiteY48" fmla="*/ 261257 h 1698171"/>
                <a:gd name="connsiteX49" fmla="*/ 1571314 w 1742256"/>
                <a:gd name="connsiteY49" fmla="*/ 246742 h 1698171"/>
                <a:gd name="connsiteX50" fmla="*/ 1382629 w 1742256"/>
                <a:gd name="connsiteY50" fmla="*/ 261257 h 1698171"/>
                <a:gd name="connsiteX51" fmla="*/ 1368114 w 1742256"/>
                <a:gd name="connsiteY51" fmla="*/ 217714 h 1698171"/>
                <a:gd name="connsiteX52" fmla="*/ 1353600 w 1742256"/>
                <a:gd name="connsiteY52" fmla="*/ 159657 h 1698171"/>
                <a:gd name="connsiteX53" fmla="*/ 1310057 w 1742256"/>
                <a:gd name="connsiteY53" fmla="*/ 87085 h 1698171"/>
                <a:gd name="connsiteX54" fmla="*/ 1295543 w 1742256"/>
                <a:gd name="connsiteY54" fmla="*/ 43542 h 1698171"/>
                <a:gd name="connsiteX55" fmla="*/ 1237486 w 1742256"/>
                <a:gd name="connsiteY55" fmla="*/ 29028 h 1698171"/>
                <a:gd name="connsiteX56" fmla="*/ 1077829 w 1742256"/>
                <a:gd name="connsiteY56" fmla="*/ 43542 h 1698171"/>
                <a:gd name="connsiteX57" fmla="*/ 1019771 w 1742256"/>
                <a:gd name="connsiteY57" fmla="*/ 101600 h 1698171"/>
                <a:gd name="connsiteX58" fmla="*/ 1005257 w 1742256"/>
                <a:gd name="connsiteY58" fmla="*/ 58057 h 1698171"/>
                <a:gd name="connsiteX59" fmla="*/ 976229 w 1742256"/>
                <a:gd name="connsiteY59" fmla="*/ 14514 h 1698171"/>
                <a:gd name="connsiteX60" fmla="*/ 903657 w 1742256"/>
                <a:gd name="connsiteY60" fmla="*/ 0 h 1698171"/>
                <a:gd name="connsiteX61" fmla="*/ 714971 w 1742256"/>
                <a:gd name="connsiteY61" fmla="*/ 14514 h 1698171"/>
                <a:gd name="connsiteX62" fmla="*/ 584343 w 1742256"/>
                <a:gd name="connsiteY62" fmla="*/ 130628 h 1698171"/>
                <a:gd name="connsiteX63" fmla="*/ 511771 w 1742256"/>
                <a:gd name="connsiteY63" fmla="*/ 174171 h 1698171"/>
                <a:gd name="connsiteX64" fmla="*/ 294057 w 1742256"/>
                <a:gd name="connsiteY64" fmla="*/ 333828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584343 w 1742256"/>
                <a:gd name="connsiteY61" fmla="*/ 130628 h 1698171"/>
                <a:gd name="connsiteX62" fmla="*/ 511771 w 1742256"/>
                <a:gd name="connsiteY62" fmla="*/ 174171 h 1698171"/>
                <a:gd name="connsiteX63" fmla="*/ 294057 w 1742256"/>
                <a:gd name="connsiteY63" fmla="*/ 333828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584343 w 1742256"/>
                <a:gd name="connsiteY61" fmla="*/ 130628 h 1698171"/>
                <a:gd name="connsiteX62" fmla="*/ 511771 w 1742256"/>
                <a:gd name="connsiteY62" fmla="*/ 174171 h 1698171"/>
                <a:gd name="connsiteX0" fmla="*/ 569829 w 1742256"/>
                <a:gd name="connsiteY0" fmla="*/ 319315 h 1857829"/>
                <a:gd name="connsiteX1" fmla="*/ 366629 w 1742256"/>
                <a:gd name="connsiteY1" fmla="*/ 333829 h 1857829"/>
                <a:gd name="connsiteX2" fmla="*/ 308571 w 1742256"/>
                <a:gd name="connsiteY2" fmla="*/ 348343 h 1857829"/>
                <a:gd name="connsiteX3" fmla="*/ 236000 w 1742256"/>
                <a:gd name="connsiteY3" fmla="*/ 362858 h 1857829"/>
                <a:gd name="connsiteX4" fmla="*/ 163429 w 1742256"/>
                <a:gd name="connsiteY4" fmla="*/ 391886 h 1857829"/>
                <a:gd name="connsiteX5" fmla="*/ 119886 w 1742256"/>
                <a:gd name="connsiteY5" fmla="*/ 406400 h 1857829"/>
                <a:gd name="connsiteX6" fmla="*/ 76343 w 1742256"/>
                <a:gd name="connsiteY6" fmla="*/ 449943 h 1857829"/>
                <a:gd name="connsiteX7" fmla="*/ 47314 w 1742256"/>
                <a:gd name="connsiteY7" fmla="*/ 522515 h 1857829"/>
                <a:gd name="connsiteX8" fmla="*/ 18286 w 1742256"/>
                <a:gd name="connsiteY8" fmla="*/ 580572 h 1857829"/>
                <a:gd name="connsiteX9" fmla="*/ 18286 w 1742256"/>
                <a:gd name="connsiteY9" fmla="*/ 957943 h 1857829"/>
                <a:gd name="connsiteX10" fmla="*/ 47314 w 1742256"/>
                <a:gd name="connsiteY10" fmla="*/ 1016000 h 1857829"/>
                <a:gd name="connsiteX11" fmla="*/ 90857 w 1742256"/>
                <a:gd name="connsiteY11" fmla="*/ 1001486 h 1857829"/>
                <a:gd name="connsiteX12" fmla="*/ 105371 w 1742256"/>
                <a:gd name="connsiteY12" fmla="*/ 957943 h 1857829"/>
                <a:gd name="connsiteX13" fmla="*/ 61829 w 1742256"/>
                <a:gd name="connsiteY13" fmla="*/ 972458 h 1857829"/>
                <a:gd name="connsiteX14" fmla="*/ 105371 w 1742256"/>
                <a:gd name="connsiteY14" fmla="*/ 1001486 h 1857829"/>
                <a:gd name="connsiteX15" fmla="*/ 206971 w 1742256"/>
                <a:gd name="connsiteY15" fmla="*/ 1059543 h 1857829"/>
                <a:gd name="connsiteX16" fmla="*/ 163429 w 1742256"/>
                <a:gd name="connsiteY16" fmla="*/ 1146629 h 1857829"/>
                <a:gd name="connsiteX17" fmla="*/ 119886 w 1742256"/>
                <a:gd name="connsiteY17" fmla="*/ 1248229 h 1857829"/>
                <a:gd name="connsiteX18" fmla="*/ 90857 w 1742256"/>
                <a:gd name="connsiteY18" fmla="*/ 1349829 h 1857829"/>
                <a:gd name="connsiteX19" fmla="*/ 61829 w 1742256"/>
                <a:gd name="connsiteY19" fmla="*/ 1436915 h 1857829"/>
                <a:gd name="connsiteX20" fmla="*/ 61829 w 1742256"/>
                <a:gd name="connsiteY20" fmla="*/ 1814286 h 1857829"/>
                <a:gd name="connsiteX21" fmla="*/ 105371 w 1742256"/>
                <a:gd name="connsiteY21" fmla="*/ 1857829 h 1857829"/>
                <a:gd name="connsiteX22" fmla="*/ 308571 w 1742256"/>
                <a:gd name="connsiteY22" fmla="*/ 1799772 h 1857829"/>
                <a:gd name="connsiteX23" fmla="*/ 410171 w 1742256"/>
                <a:gd name="connsiteY23" fmla="*/ 1698172 h 1857829"/>
                <a:gd name="connsiteX24" fmla="*/ 540800 w 1742256"/>
                <a:gd name="connsiteY24" fmla="*/ 1582058 h 1857829"/>
                <a:gd name="connsiteX25" fmla="*/ 569829 w 1742256"/>
                <a:gd name="connsiteY25" fmla="*/ 1596572 h 1857829"/>
                <a:gd name="connsiteX26" fmla="*/ 613371 w 1742256"/>
                <a:gd name="connsiteY26" fmla="*/ 1640115 h 1857829"/>
                <a:gd name="connsiteX27" fmla="*/ 787543 w 1742256"/>
                <a:gd name="connsiteY27" fmla="*/ 1611086 h 1857829"/>
                <a:gd name="connsiteX28" fmla="*/ 831086 w 1742256"/>
                <a:gd name="connsiteY28" fmla="*/ 1582058 h 1857829"/>
                <a:gd name="connsiteX29" fmla="*/ 976229 w 1742256"/>
                <a:gd name="connsiteY29" fmla="*/ 1451429 h 1857829"/>
                <a:gd name="connsiteX30" fmla="*/ 976229 w 1742256"/>
                <a:gd name="connsiteY30" fmla="*/ 1465943 h 1857829"/>
                <a:gd name="connsiteX31" fmla="*/ 1005257 w 1742256"/>
                <a:gd name="connsiteY31" fmla="*/ 1524000 h 1857829"/>
                <a:gd name="connsiteX32" fmla="*/ 1150400 w 1742256"/>
                <a:gd name="connsiteY32" fmla="*/ 1480458 h 1857829"/>
                <a:gd name="connsiteX33" fmla="*/ 1324571 w 1742256"/>
                <a:gd name="connsiteY33" fmla="*/ 1349829 h 1857829"/>
                <a:gd name="connsiteX34" fmla="*/ 1382629 w 1742256"/>
                <a:gd name="connsiteY34" fmla="*/ 1306286 h 1857829"/>
                <a:gd name="connsiteX35" fmla="*/ 1498743 w 1742256"/>
                <a:gd name="connsiteY35" fmla="*/ 1190172 h 1857829"/>
                <a:gd name="connsiteX36" fmla="*/ 1527771 w 1742256"/>
                <a:gd name="connsiteY36" fmla="*/ 1132115 h 1857829"/>
                <a:gd name="connsiteX37" fmla="*/ 1542286 w 1742256"/>
                <a:gd name="connsiteY37" fmla="*/ 1088572 h 1857829"/>
                <a:gd name="connsiteX38" fmla="*/ 1571314 w 1742256"/>
                <a:gd name="connsiteY38" fmla="*/ 1045029 h 1857829"/>
                <a:gd name="connsiteX39" fmla="*/ 1585829 w 1742256"/>
                <a:gd name="connsiteY39" fmla="*/ 1335315 h 1857829"/>
                <a:gd name="connsiteX40" fmla="*/ 1629371 w 1742256"/>
                <a:gd name="connsiteY40" fmla="*/ 1320800 h 1857829"/>
                <a:gd name="connsiteX41" fmla="*/ 1643886 w 1742256"/>
                <a:gd name="connsiteY41" fmla="*/ 1277258 h 1857829"/>
                <a:gd name="connsiteX42" fmla="*/ 1701943 w 1742256"/>
                <a:gd name="connsiteY42" fmla="*/ 1190172 h 1857829"/>
                <a:gd name="connsiteX43" fmla="*/ 1716457 w 1742256"/>
                <a:gd name="connsiteY43" fmla="*/ 667658 h 1857829"/>
                <a:gd name="connsiteX44" fmla="*/ 1672914 w 1742256"/>
                <a:gd name="connsiteY44" fmla="*/ 638629 h 1857829"/>
                <a:gd name="connsiteX45" fmla="*/ 1614857 w 1742256"/>
                <a:gd name="connsiteY45" fmla="*/ 667658 h 1857829"/>
                <a:gd name="connsiteX46" fmla="*/ 1629371 w 1742256"/>
                <a:gd name="connsiteY46" fmla="*/ 725715 h 1857829"/>
                <a:gd name="connsiteX47" fmla="*/ 1629371 w 1742256"/>
                <a:gd name="connsiteY47" fmla="*/ 420915 h 1857829"/>
                <a:gd name="connsiteX48" fmla="*/ 1571314 w 1742256"/>
                <a:gd name="connsiteY48" fmla="*/ 406400 h 1857829"/>
                <a:gd name="connsiteX49" fmla="*/ 1382629 w 1742256"/>
                <a:gd name="connsiteY49" fmla="*/ 420915 h 1857829"/>
                <a:gd name="connsiteX50" fmla="*/ 1368114 w 1742256"/>
                <a:gd name="connsiteY50" fmla="*/ 377372 h 1857829"/>
                <a:gd name="connsiteX51" fmla="*/ 1353600 w 1742256"/>
                <a:gd name="connsiteY51" fmla="*/ 319315 h 1857829"/>
                <a:gd name="connsiteX52" fmla="*/ 1310057 w 1742256"/>
                <a:gd name="connsiteY52" fmla="*/ 246743 h 1857829"/>
                <a:gd name="connsiteX53" fmla="*/ 1295543 w 1742256"/>
                <a:gd name="connsiteY53" fmla="*/ 203200 h 1857829"/>
                <a:gd name="connsiteX54" fmla="*/ 1237486 w 1742256"/>
                <a:gd name="connsiteY54" fmla="*/ 188686 h 1857829"/>
                <a:gd name="connsiteX55" fmla="*/ 1077829 w 1742256"/>
                <a:gd name="connsiteY55" fmla="*/ 203200 h 1857829"/>
                <a:gd name="connsiteX56" fmla="*/ 1019771 w 1742256"/>
                <a:gd name="connsiteY56" fmla="*/ 261258 h 1857829"/>
                <a:gd name="connsiteX57" fmla="*/ 1005257 w 1742256"/>
                <a:gd name="connsiteY57" fmla="*/ 217715 h 1857829"/>
                <a:gd name="connsiteX58" fmla="*/ 976229 w 1742256"/>
                <a:gd name="connsiteY58" fmla="*/ 174172 h 1857829"/>
                <a:gd name="connsiteX59" fmla="*/ 903657 w 1742256"/>
                <a:gd name="connsiteY59" fmla="*/ 159658 h 1857829"/>
                <a:gd name="connsiteX60" fmla="*/ 714971 w 1742256"/>
                <a:gd name="connsiteY60" fmla="*/ 174172 h 1857829"/>
                <a:gd name="connsiteX61" fmla="*/ 584343 w 1742256"/>
                <a:gd name="connsiteY61" fmla="*/ 290286 h 1857829"/>
                <a:gd name="connsiteX62" fmla="*/ 497257 w 1742256"/>
                <a:gd name="connsiteY62" fmla="*/ 0 h 1857829"/>
                <a:gd name="connsiteX0" fmla="*/ 569829 w 1742256"/>
                <a:gd name="connsiteY0" fmla="*/ 319315 h 1857829"/>
                <a:gd name="connsiteX1" fmla="*/ 366629 w 1742256"/>
                <a:gd name="connsiteY1" fmla="*/ 333829 h 1857829"/>
                <a:gd name="connsiteX2" fmla="*/ 308571 w 1742256"/>
                <a:gd name="connsiteY2" fmla="*/ 348343 h 1857829"/>
                <a:gd name="connsiteX3" fmla="*/ 236000 w 1742256"/>
                <a:gd name="connsiteY3" fmla="*/ 362858 h 1857829"/>
                <a:gd name="connsiteX4" fmla="*/ 163429 w 1742256"/>
                <a:gd name="connsiteY4" fmla="*/ 391886 h 1857829"/>
                <a:gd name="connsiteX5" fmla="*/ 119886 w 1742256"/>
                <a:gd name="connsiteY5" fmla="*/ 406400 h 1857829"/>
                <a:gd name="connsiteX6" fmla="*/ 76343 w 1742256"/>
                <a:gd name="connsiteY6" fmla="*/ 449943 h 1857829"/>
                <a:gd name="connsiteX7" fmla="*/ 47314 w 1742256"/>
                <a:gd name="connsiteY7" fmla="*/ 522515 h 1857829"/>
                <a:gd name="connsiteX8" fmla="*/ 18286 w 1742256"/>
                <a:gd name="connsiteY8" fmla="*/ 580572 h 1857829"/>
                <a:gd name="connsiteX9" fmla="*/ 18286 w 1742256"/>
                <a:gd name="connsiteY9" fmla="*/ 957943 h 1857829"/>
                <a:gd name="connsiteX10" fmla="*/ 47314 w 1742256"/>
                <a:gd name="connsiteY10" fmla="*/ 1016000 h 1857829"/>
                <a:gd name="connsiteX11" fmla="*/ 90857 w 1742256"/>
                <a:gd name="connsiteY11" fmla="*/ 1001486 h 1857829"/>
                <a:gd name="connsiteX12" fmla="*/ 105371 w 1742256"/>
                <a:gd name="connsiteY12" fmla="*/ 957943 h 1857829"/>
                <a:gd name="connsiteX13" fmla="*/ 61829 w 1742256"/>
                <a:gd name="connsiteY13" fmla="*/ 972458 h 1857829"/>
                <a:gd name="connsiteX14" fmla="*/ 105371 w 1742256"/>
                <a:gd name="connsiteY14" fmla="*/ 1001486 h 1857829"/>
                <a:gd name="connsiteX15" fmla="*/ 206971 w 1742256"/>
                <a:gd name="connsiteY15" fmla="*/ 1059543 h 1857829"/>
                <a:gd name="connsiteX16" fmla="*/ 163429 w 1742256"/>
                <a:gd name="connsiteY16" fmla="*/ 1146629 h 1857829"/>
                <a:gd name="connsiteX17" fmla="*/ 119886 w 1742256"/>
                <a:gd name="connsiteY17" fmla="*/ 1248229 h 1857829"/>
                <a:gd name="connsiteX18" fmla="*/ 90857 w 1742256"/>
                <a:gd name="connsiteY18" fmla="*/ 1349829 h 1857829"/>
                <a:gd name="connsiteX19" fmla="*/ 61829 w 1742256"/>
                <a:gd name="connsiteY19" fmla="*/ 1436915 h 1857829"/>
                <a:gd name="connsiteX20" fmla="*/ 61829 w 1742256"/>
                <a:gd name="connsiteY20" fmla="*/ 1814286 h 1857829"/>
                <a:gd name="connsiteX21" fmla="*/ 105371 w 1742256"/>
                <a:gd name="connsiteY21" fmla="*/ 1857829 h 1857829"/>
                <a:gd name="connsiteX22" fmla="*/ 308571 w 1742256"/>
                <a:gd name="connsiteY22" fmla="*/ 1799772 h 1857829"/>
                <a:gd name="connsiteX23" fmla="*/ 410171 w 1742256"/>
                <a:gd name="connsiteY23" fmla="*/ 1698172 h 1857829"/>
                <a:gd name="connsiteX24" fmla="*/ 540800 w 1742256"/>
                <a:gd name="connsiteY24" fmla="*/ 1582058 h 1857829"/>
                <a:gd name="connsiteX25" fmla="*/ 569829 w 1742256"/>
                <a:gd name="connsiteY25" fmla="*/ 1596572 h 1857829"/>
                <a:gd name="connsiteX26" fmla="*/ 613371 w 1742256"/>
                <a:gd name="connsiteY26" fmla="*/ 1640115 h 1857829"/>
                <a:gd name="connsiteX27" fmla="*/ 787543 w 1742256"/>
                <a:gd name="connsiteY27" fmla="*/ 1611086 h 1857829"/>
                <a:gd name="connsiteX28" fmla="*/ 831086 w 1742256"/>
                <a:gd name="connsiteY28" fmla="*/ 1582058 h 1857829"/>
                <a:gd name="connsiteX29" fmla="*/ 976229 w 1742256"/>
                <a:gd name="connsiteY29" fmla="*/ 1451429 h 1857829"/>
                <a:gd name="connsiteX30" fmla="*/ 976229 w 1742256"/>
                <a:gd name="connsiteY30" fmla="*/ 1465943 h 1857829"/>
                <a:gd name="connsiteX31" fmla="*/ 1005257 w 1742256"/>
                <a:gd name="connsiteY31" fmla="*/ 1524000 h 1857829"/>
                <a:gd name="connsiteX32" fmla="*/ 1150400 w 1742256"/>
                <a:gd name="connsiteY32" fmla="*/ 1480458 h 1857829"/>
                <a:gd name="connsiteX33" fmla="*/ 1324571 w 1742256"/>
                <a:gd name="connsiteY33" fmla="*/ 1349829 h 1857829"/>
                <a:gd name="connsiteX34" fmla="*/ 1382629 w 1742256"/>
                <a:gd name="connsiteY34" fmla="*/ 1306286 h 1857829"/>
                <a:gd name="connsiteX35" fmla="*/ 1498743 w 1742256"/>
                <a:gd name="connsiteY35" fmla="*/ 1190172 h 1857829"/>
                <a:gd name="connsiteX36" fmla="*/ 1527771 w 1742256"/>
                <a:gd name="connsiteY36" fmla="*/ 1132115 h 1857829"/>
                <a:gd name="connsiteX37" fmla="*/ 1542286 w 1742256"/>
                <a:gd name="connsiteY37" fmla="*/ 1088572 h 1857829"/>
                <a:gd name="connsiteX38" fmla="*/ 1571314 w 1742256"/>
                <a:gd name="connsiteY38" fmla="*/ 1045029 h 1857829"/>
                <a:gd name="connsiteX39" fmla="*/ 1585829 w 1742256"/>
                <a:gd name="connsiteY39" fmla="*/ 1335315 h 1857829"/>
                <a:gd name="connsiteX40" fmla="*/ 1629371 w 1742256"/>
                <a:gd name="connsiteY40" fmla="*/ 1320800 h 1857829"/>
                <a:gd name="connsiteX41" fmla="*/ 1643886 w 1742256"/>
                <a:gd name="connsiteY41" fmla="*/ 1277258 h 1857829"/>
                <a:gd name="connsiteX42" fmla="*/ 1701943 w 1742256"/>
                <a:gd name="connsiteY42" fmla="*/ 1190172 h 1857829"/>
                <a:gd name="connsiteX43" fmla="*/ 1716457 w 1742256"/>
                <a:gd name="connsiteY43" fmla="*/ 667658 h 1857829"/>
                <a:gd name="connsiteX44" fmla="*/ 1672914 w 1742256"/>
                <a:gd name="connsiteY44" fmla="*/ 638629 h 1857829"/>
                <a:gd name="connsiteX45" fmla="*/ 1614857 w 1742256"/>
                <a:gd name="connsiteY45" fmla="*/ 667658 h 1857829"/>
                <a:gd name="connsiteX46" fmla="*/ 1629371 w 1742256"/>
                <a:gd name="connsiteY46" fmla="*/ 725715 h 1857829"/>
                <a:gd name="connsiteX47" fmla="*/ 1629371 w 1742256"/>
                <a:gd name="connsiteY47" fmla="*/ 420915 h 1857829"/>
                <a:gd name="connsiteX48" fmla="*/ 1571314 w 1742256"/>
                <a:gd name="connsiteY48" fmla="*/ 406400 h 1857829"/>
                <a:gd name="connsiteX49" fmla="*/ 1382629 w 1742256"/>
                <a:gd name="connsiteY49" fmla="*/ 420915 h 1857829"/>
                <a:gd name="connsiteX50" fmla="*/ 1368114 w 1742256"/>
                <a:gd name="connsiteY50" fmla="*/ 377372 h 1857829"/>
                <a:gd name="connsiteX51" fmla="*/ 1353600 w 1742256"/>
                <a:gd name="connsiteY51" fmla="*/ 319315 h 1857829"/>
                <a:gd name="connsiteX52" fmla="*/ 1310057 w 1742256"/>
                <a:gd name="connsiteY52" fmla="*/ 246743 h 1857829"/>
                <a:gd name="connsiteX53" fmla="*/ 1295543 w 1742256"/>
                <a:gd name="connsiteY53" fmla="*/ 203200 h 1857829"/>
                <a:gd name="connsiteX54" fmla="*/ 1237486 w 1742256"/>
                <a:gd name="connsiteY54" fmla="*/ 188686 h 1857829"/>
                <a:gd name="connsiteX55" fmla="*/ 1077829 w 1742256"/>
                <a:gd name="connsiteY55" fmla="*/ 203200 h 1857829"/>
                <a:gd name="connsiteX56" fmla="*/ 1019771 w 1742256"/>
                <a:gd name="connsiteY56" fmla="*/ 261258 h 1857829"/>
                <a:gd name="connsiteX57" fmla="*/ 1005257 w 1742256"/>
                <a:gd name="connsiteY57" fmla="*/ 217715 h 1857829"/>
                <a:gd name="connsiteX58" fmla="*/ 976229 w 1742256"/>
                <a:gd name="connsiteY58" fmla="*/ 174172 h 1857829"/>
                <a:gd name="connsiteX59" fmla="*/ 903657 w 1742256"/>
                <a:gd name="connsiteY59" fmla="*/ 159658 h 1857829"/>
                <a:gd name="connsiteX60" fmla="*/ 714971 w 1742256"/>
                <a:gd name="connsiteY60" fmla="*/ 174172 h 1857829"/>
                <a:gd name="connsiteX61" fmla="*/ 714972 w 1742256"/>
                <a:gd name="connsiteY61" fmla="*/ 508000 h 1857829"/>
                <a:gd name="connsiteX62" fmla="*/ 497257 w 1742256"/>
                <a:gd name="connsiteY62" fmla="*/ 0 h 1857829"/>
                <a:gd name="connsiteX0" fmla="*/ 569829 w 1742256"/>
                <a:gd name="connsiteY0" fmla="*/ 173981 h 1712495"/>
                <a:gd name="connsiteX1" fmla="*/ 366629 w 1742256"/>
                <a:gd name="connsiteY1" fmla="*/ 188495 h 1712495"/>
                <a:gd name="connsiteX2" fmla="*/ 308571 w 1742256"/>
                <a:gd name="connsiteY2" fmla="*/ 203009 h 1712495"/>
                <a:gd name="connsiteX3" fmla="*/ 236000 w 1742256"/>
                <a:gd name="connsiteY3" fmla="*/ 217524 h 1712495"/>
                <a:gd name="connsiteX4" fmla="*/ 163429 w 1742256"/>
                <a:gd name="connsiteY4" fmla="*/ 246552 h 1712495"/>
                <a:gd name="connsiteX5" fmla="*/ 119886 w 1742256"/>
                <a:gd name="connsiteY5" fmla="*/ 261066 h 1712495"/>
                <a:gd name="connsiteX6" fmla="*/ 76343 w 1742256"/>
                <a:gd name="connsiteY6" fmla="*/ 304609 h 1712495"/>
                <a:gd name="connsiteX7" fmla="*/ 47314 w 1742256"/>
                <a:gd name="connsiteY7" fmla="*/ 377181 h 1712495"/>
                <a:gd name="connsiteX8" fmla="*/ 18286 w 1742256"/>
                <a:gd name="connsiteY8" fmla="*/ 435238 h 1712495"/>
                <a:gd name="connsiteX9" fmla="*/ 18286 w 1742256"/>
                <a:gd name="connsiteY9" fmla="*/ 812609 h 1712495"/>
                <a:gd name="connsiteX10" fmla="*/ 47314 w 1742256"/>
                <a:gd name="connsiteY10" fmla="*/ 870666 h 1712495"/>
                <a:gd name="connsiteX11" fmla="*/ 90857 w 1742256"/>
                <a:gd name="connsiteY11" fmla="*/ 856152 h 1712495"/>
                <a:gd name="connsiteX12" fmla="*/ 105371 w 1742256"/>
                <a:gd name="connsiteY12" fmla="*/ 812609 h 1712495"/>
                <a:gd name="connsiteX13" fmla="*/ 61829 w 1742256"/>
                <a:gd name="connsiteY13" fmla="*/ 827124 h 1712495"/>
                <a:gd name="connsiteX14" fmla="*/ 105371 w 1742256"/>
                <a:gd name="connsiteY14" fmla="*/ 856152 h 1712495"/>
                <a:gd name="connsiteX15" fmla="*/ 206971 w 1742256"/>
                <a:gd name="connsiteY15" fmla="*/ 914209 h 1712495"/>
                <a:gd name="connsiteX16" fmla="*/ 163429 w 1742256"/>
                <a:gd name="connsiteY16" fmla="*/ 1001295 h 1712495"/>
                <a:gd name="connsiteX17" fmla="*/ 119886 w 1742256"/>
                <a:gd name="connsiteY17" fmla="*/ 1102895 h 1712495"/>
                <a:gd name="connsiteX18" fmla="*/ 90857 w 1742256"/>
                <a:gd name="connsiteY18" fmla="*/ 1204495 h 1712495"/>
                <a:gd name="connsiteX19" fmla="*/ 61829 w 1742256"/>
                <a:gd name="connsiteY19" fmla="*/ 1291581 h 1712495"/>
                <a:gd name="connsiteX20" fmla="*/ 61829 w 1742256"/>
                <a:gd name="connsiteY20" fmla="*/ 1668952 h 1712495"/>
                <a:gd name="connsiteX21" fmla="*/ 105371 w 1742256"/>
                <a:gd name="connsiteY21" fmla="*/ 1712495 h 1712495"/>
                <a:gd name="connsiteX22" fmla="*/ 308571 w 1742256"/>
                <a:gd name="connsiteY22" fmla="*/ 1654438 h 1712495"/>
                <a:gd name="connsiteX23" fmla="*/ 410171 w 1742256"/>
                <a:gd name="connsiteY23" fmla="*/ 1552838 h 1712495"/>
                <a:gd name="connsiteX24" fmla="*/ 540800 w 1742256"/>
                <a:gd name="connsiteY24" fmla="*/ 1436724 h 1712495"/>
                <a:gd name="connsiteX25" fmla="*/ 569829 w 1742256"/>
                <a:gd name="connsiteY25" fmla="*/ 1451238 h 1712495"/>
                <a:gd name="connsiteX26" fmla="*/ 613371 w 1742256"/>
                <a:gd name="connsiteY26" fmla="*/ 1494781 h 1712495"/>
                <a:gd name="connsiteX27" fmla="*/ 787543 w 1742256"/>
                <a:gd name="connsiteY27" fmla="*/ 1465752 h 1712495"/>
                <a:gd name="connsiteX28" fmla="*/ 831086 w 1742256"/>
                <a:gd name="connsiteY28" fmla="*/ 1436724 h 1712495"/>
                <a:gd name="connsiteX29" fmla="*/ 976229 w 1742256"/>
                <a:gd name="connsiteY29" fmla="*/ 1306095 h 1712495"/>
                <a:gd name="connsiteX30" fmla="*/ 976229 w 1742256"/>
                <a:gd name="connsiteY30" fmla="*/ 1320609 h 1712495"/>
                <a:gd name="connsiteX31" fmla="*/ 1005257 w 1742256"/>
                <a:gd name="connsiteY31" fmla="*/ 1378666 h 1712495"/>
                <a:gd name="connsiteX32" fmla="*/ 1150400 w 1742256"/>
                <a:gd name="connsiteY32" fmla="*/ 1335124 h 1712495"/>
                <a:gd name="connsiteX33" fmla="*/ 1324571 w 1742256"/>
                <a:gd name="connsiteY33" fmla="*/ 1204495 h 1712495"/>
                <a:gd name="connsiteX34" fmla="*/ 1382629 w 1742256"/>
                <a:gd name="connsiteY34" fmla="*/ 1160952 h 1712495"/>
                <a:gd name="connsiteX35" fmla="*/ 1498743 w 1742256"/>
                <a:gd name="connsiteY35" fmla="*/ 1044838 h 1712495"/>
                <a:gd name="connsiteX36" fmla="*/ 1527771 w 1742256"/>
                <a:gd name="connsiteY36" fmla="*/ 986781 h 1712495"/>
                <a:gd name="connsiteX37" fmla="*/ 1542286 w 1742256"/>
                <a:gd name="connsiteY37" fmla="*/ 943238 h 1712495"/>
                <a:gd name="connsiteX38" fmla="*/ 1571314 w 1742256"/>
                <a:gd name="connsiteY38" fmla="*/ 899695 h 1712495"/>
                <a:gd name="connsiteX39" fmla="*/ 1585829 w 1742256"/>
                <a:gd name="connsiteY39" fmla="*/ 1189981 h 1712495"/>
                <a:gd name="connsiteX40" fmla="*/ 1629371 w 1742256"/>
                <a:gd name="connsiteY40" fmla="*/ 1175466 h 1712495"/>
                <a:gd name="connsiteX41" fmla="*/ 1643886 w 1742256"/>
                <a:gd name="connsiteY41" fmla="*/ 1131924 h 1712495"/>
                <a:gd name="connsiteX42" fmla="*/ 1701943 w 1742256"/>
                <a:gd name="connsiteY42" fmla="*/ 1044838 h 1712495"/>
                <a:gd name="connsiteX43" fmla="*/ 1716457 w 1742256"/>
                <a:gd name="connsiteY43" fmla="*/ 522324 h 1712495"/>
                <a:gd name="connsiteX44" fmla="*/ 1672914 w 1742256"/>
                <a:gd name="connsiteY44" fmla="*/ 493295 h 1712495"/>
                <a:gd name="connsiteX45" fmla="*/ 1614857 w 1742256"/>
                <a:gd name="connsiteY45" fmla="*/ 522324 h 1712495"/>
                <a:gd name="connsiteX46" fmla="*/ 1629371 w 1742256"/>
                <a:gd name="connsiteY46" fmla="*/ 580381 h 1712495"/>
                <a:gd name="connsiteX47" fmla="*/ 1629371 w 1742256"/>
                <a:gd name="connsiteY47" fmla="*/ 275581 h 1712495"/>
                <a:gd name="connsiteX48" fmla="*/ 1571314 w 1742256"/>
                <a:gd name="connsiteY48" fmla="*/ 261066 h 1712495"/>
                <a:gd name="connsiteX49" fmla="*/ 1382629 w 1742256"/>
                <a:gd name="connsiteY49" fmla="*/ 275581 h 1712495"/>
                <a:gd name="connsiteX50" fmla="*/ 1368114 w 1742256"/>
                <a:gd name="connsiteY50" fmla="*/ 232038 h 1712495"/>
                <a:gd name="connsiteX51" fmla="*/ 1353600 w 1742256"/>
                <a:gd name="connsiteY51" fmla="*/ 173981 h 1712495"/>
                <a:gd name="connsiteX52" fmla="*/ 1310057 w 1742256"/>
                <a:gd name="connsiteY52" fmla="*/ 101409 h 1712495"/>
                <a:gd name="connsiteX53" fmla="*/ 1295543 w 1742256"/>
                <a:gd name="connsiteY53" fmla="*/ 57866 h 1712495"/>
                <a:gd name="connsiteX54" fmla="*/ 1237486 w 1742256"/>
                <a:gd name="connsiteY54" fmla="*/ 43352 h 1712495"/>
                <a:gd name="connsiteX55" fmla="*/ 1077829 w 1742256"/>
                <a:gd name="connsiteY55" fmla="*/ 57866 h 1712495"/>
                <a:gd name="connsiteX56" fmla="*/ 1019771 w 1742256"/>
                <a:gd name="connsiteY56" fmla="*/ 115924 h 1712495"/>
                <a:gd name="connsiteX57" fmla="*/ 1005257 w 1742256"/>
                <a:gd name="connsiteY57" fmla="*/ 72381 h 1712495"/>
                <a:gd name="connsiteX58" fmla="*/ 976229 w 1742256"/>
                <a:gd name="connsiteY58" fmla="*/ 28838 h 1712495"/>
                <a:gd name="connsiteX59" fmla="*/ 903657 w 1742256"/>
                <a:gd name="connsiteY59" fmla="*/ 14324 h 1712495"/>
                <a:gd name="connsiteX60" fmla="*/ 714971 w 1742256"/>
                <a:gd name="connsiteY60" fmla="*/ 28838 h 1712495"/>
                <a:gd name="connsiteX61" fmla="*/ 714972 w 1742256"/>
                <a:gd name="connsiteY61" fmla="*/ 362666 h 1712495"/>
                <a:gd name="connsiteX62" fmla="*/ 526285 w 1742256"/>
                <a:gd name="connsiteY62" fmla="*/ 173981 h 1712495"/>
                <a:gd name="connsiteX0" fmla="*/ 569829 w 1742256"/>
                <a:gd name="connsiteY0" fmla="*/ 173981 h 1712495"/>
                <a:gd name="connsiteX1" fmla="*/ 366629 w 1742256"/>
                <a:gd name="connsiteY1" fmla="*/ 188495 h 1712495"/>
                <a:gd name="connsiteX2" fmla="*/ 308571 w 1742256"/>
                <a:gd name="connsiteY2" fmla="*/ 203009 h 1712495"/>
                <a:gd name="connsiteX3" fmla="*/ 236000 w 1742256"/>
                <a:gd name="connsiteY3" fmla="*/ 217524 h 1712495"/>
                <a:gd name="connsiteX4" fmla="*/ 163429 w 1742256"/>
                <a:gd name="connsiteY4" fmla="*/ 246552 h 1712495"/>
                <a:gd name="connsiteX5" fmla="*/ 119886 w 1742256"/>
                <a:gd name="connsiteY5" fmla="*/ 261066 h 1712495"/>
                <a:gd name="connsiteX6" fmla="*/ 76343 w 1742256"/>
                <a:gd name="connsiteY6" fmla="*/ 304609 h 1712495"/>
                <a:gd name="connsiteX7" fmla="*/ 47314 w 1742256"/>
                <a:gd name="connsiteY7" fmla="*/ 377181 h 1712495"/>
                <a:gd name="connsiteX8" fmla="*/ 18286 w 1742256"/>
                <a:gd name="connsiteY8" fmla="*/ 435238 h 1712495"/>
                <a:gd name="connsiteX9" fmla="*/ 18286 w 1742256"/>
                <a:gd name="connsiteY9" fmla="*/ 812609 h 1712495"/>
                <a:gd name="connsiteX10" fmla="*/ 47314 w 1742256"/>
                <a:gd name="connsiteY10" fmla="*/ 870666 h 1712495"/>
                <a:gd name="connsiteX11" fmla="*/ 90857 w 1742256"/>
                <a:gd name="connsiteY11" fmla="*/ 856152 h 1712495"/>
                <a:gd name="connsiteX12" fmla="*/ 105371 w 1742256"/>
                <a:gd name="connsiteY12" fmla="*/ 812609 h 1712495"/>
                <a:gd name="connsiteX13" fmla="*/ 61829 w 1742256"/>
                <a:gd name="connsiteY13" fmla="*/ 827124 h 1712495"/>
                <a:gd name="connsiteX14" fmla="*/ 105371 w 1742256"/>
                <a:gd name="connsiteY14" fmla="*/ 856152 h 1712495"/>
                <a:gd name="connsiteX15" fmla="*/ 206971 w 1742256"/>
                <a:gd name="connsiteY15" fmla="*/ 914209 h 1712495"/>
                <a:gd name="connsiteX16" fmla="*/ 163429 w 1742256"/>
                <a:gd name="connsiteY16" fmla="*/ 1001295 h 1712495"/>
                <a:gd name="connsiteX17" fmla="*/ 119886 w 1742256"/>
                <a:gd name="connsiteY17" fmla="*/ 1102895 h 1712495"/>
                <a:gd name="connsiteX18" fmla="*/ 90857 w 1742256"/>
                <a:gd name="connsiteY18" fmla="*/ 1204495 h 1712495"/>
                <a:gd name="connsiteX19" fmla="*/ 61829 w 1742256"/>
                <a:gd name="connsiteY19" fmla="*/ 1291581 h 1712495"/>
                <a:gd name="connsiteX20" fmla="*/ 61829 w 1742256"/>
                <a:gd name="connsiteY20" fmla="*/ 1668952 h 1712495"/>
                <a:gd name="connsiteX21" fmla="*/ 105371 w 1742256"/>
                <a:gd name="connsiteY21" fmla="*/ 1712495 h 1712495"/>
                <a:gd name="connsiteX22" fmla="*/ 308571 w 1742256"/>
                <a:gd name="connsiteY22" fmla="*/ 1654438 h 1712495"/>
                <a:gd name="connsiteX23" fmla="*/ 410171 w 1742256"/>
                <a:gd name="connsiteY23" fmla="*/ 1552838 h 1712495"/>
                <a:gd name="connsiteX24" fmla="*/ 540800 w 1742256"/>
                <a:gd name="connsiteY24" fmla="*/ 1436724 h 1712495"/>
                <a:gd name="connsiteX25" fmla="*/ 569829 w 1742256"/>
                <a:gd name="connsiteY25" fmla="*/ 1451238 h 1712495"/>
                <a:gd name="connsiteX26" fmla="*/ 613371 w 1742256"/>
                <a:gd name="connsiteY26" fmla="*/ 1494781 h 1712495"/>
                <a:gd name="connsiteX27" fmla="*/ 787543 w 1742256"/>
                <a:gd name="connsiteY27" fmla="*/ 1465752 h 1712495"/>
                <a:gd name="connsiteX28" fmla="*/ 831086 w 1742256"/>
                <a:gd name="connsiteY28" fmla="*/ 1436724 h 1712495"/>
                <a:gd name="connsiteX29" fmla="*/ 976229 w 1742256"/>
                <a:gd name="connsiteY29" fmla="*/ 1306095 h 1712495"/>
                <a:gd name="connsiteX30" fmla="*/ 976229 w 1742256"/>
                <a:gd name="connsiteY30" fmla="*/ 1320609 h 1712495"/>
                <a:gd name="connsiteX31" fmla="*/ 1005257 w 1742256"/>
                <a:gd name="connsiteY31" fmla="*/ 1378666 h 1712495"/>
                <a:gd name="connsiteX32" fmla="*/ 1150400 w 1742256"/>
                <a:gd name="connsiteY32" fmla="*/ 1335124 h 1712495"/>
                <a:gd name="connsiteX33" fmla="*/ 1324571 w 1742256"/>
                <a:gd name="connsiteY33" fmla="*/ 1204495 h 1712495"/>
                <a:gd name="connsiteX34" fmla="*/ 1382629 w 1742256"/>
                <a:gd name="connsiteY34" fmla="*/ 1160952 h 1712495"/>
                <a:gd name="connsiteX35" fmla="*/ 1498743 w 1742256"/>
                <a:gd name="connsiteY35" fmla="*/ 1044838 h 1712495"/>
                <a:gd name="connsiteX36" fmla="*/ 1527771 w 1742256"/>
                <a:gd name="connsiteY36" fmla="*/ 986781 h 1712495"/>
                <a:gd name="connsiteX37" fmla="*/ 1542286 w 1742256"/>
                <a:gd name="connsiteY37" fmla="*/ 943238 h 1712495"/>
                <a:gd name="connsiteX38" fmla="*/ 1571314 w 1742256"/>
                <a:gd name="connsiteY38" fmla="*/ 899695 h 1712495"/>
                <a:gd name="connsiteX39" fmla="*/ 1585829 w 1742256"/>
                <a:gd name="connsiteY39" fmla="*/ 1189981 h 1712495"/>
                <a:gd name="connsiteX40" fmla="*/ 1629371 w 1742256"/>
                <a:gd name="connsiteY40" fmla="*/ 1175466 h 1712495"/>
                <a:gd name="connsiteX41" fmla="*/ 1643886 w 1742256"/>
                <a:gd name="connsiteY41" fmla="*/ 1131924 h 1712495"/>
                <a:gd name="connsiteX42" fmla="*/ 1701943 w 1742256"/>
                <a:gd name="connsiteY42" fmla="*/ 1044838 h 1712495"/>
                <a:gd name="connsiteX43" fmla="*/ 1716457 w 1742256"/>
                <a:gd name="connsiteY43" fmla="*/ 522324 h 1712495"/>
                <a:gd name="connsiteX44" fmla="*/ 1672914 w 1742256"/>
                <a:gd name="connsiteY44" fmla="*/ 493295 h 1712495"/>
                <a:gd name="connsiteX45" fmla="*/ 1614857 w 1742256"/>
                <a:gd name="connsiteY45" fmla="*/ 522324 h 1712495"/>
                <a:gd name="connsiteX46" fmla="*/ 1629371 w 1742256"/>
                <a:gd name="connsiteY46" fmla="*/ 580381 h 1712495"/>
                <a:gd name="connsiteX47" fmla="*/ 1629371 w 1742256"/>
                <a:gd name="connsiteY47" fmla="*/ 275581 h 1712495"/>
                <a:gd name="connsiteX48" fmla="*/ 1571314 w 1742256"/>
                <a:gd name="connsiteY48" fmla="*/ 261066 h 1712495"/>
                <a:gd name="connsiteX49" fmla="*/ 1382629 w 1742256"/>
                <a:gd name="connsiteY49" fmla="*/ 275581 h 1712495"/>
                <a:gd name="connsiteX50" fmla="*/ 1368114 w 1742256"/>
                <a:gd name="connsiteY50" fmla="*/ 232038 h 1712495"/>
                <a:gd name="connsiteX51" fmla="*/ 1353600 w 1742256"/>
                <a:gd name="connsiteY51" fmla="*/ 173981 h 1712495"/>
                <a:gd name="connsiteX52" fmla="*/ 1310057 w 1742256"/>
                <a:gd name="connsiteY52" fmla="*/ 101409 h 1712495"/>
                <a:gd name="connsiteX53" fmla="*/ 1295543 w 1742256"/>
                <a:gd name="connsiteY53" fmla="*/ 57866 h 1712495"/>
                <a:gd name="connsiteX54" fmla="*/ 1237486 w 1742256"/>
                <a:gd name="connsiteY54" fmla="*/ 43352 h 1712495"/>
                <a:gd name="connsiteX55" fmla="*/ 1077829 w 1742256"/>
                <a:gd name="connsiteY55" fmla="*/ 57866 h 1712495"/>
                <a:gd name="connsiteX56" fmla="*/ 1019771 w 1742256"/>
                <a:gd name="connsiteY56" fmla="*/ 115924 h 1712495"/>
                <a:gd name="connsiteX57" fmla="*/ 1005257 w 1742256"/>
                <a:gd name="connsiteY57" fmla="*/ 72381 h 1712495"/>
                <a:gd name="connsiteX58" fmla="*/ 976229 w 1742256"/>
                <a:gd name="connsiteY58" fmla="*/ 28838 h 1712495"/>
                <a:gd name="connsiteX59" fmla="*/ 903657 w 1742256"/>
                <a:gd name="connsiteY59" fmla="*/ 14324 h 1712495"/>
                <a:gd name="connsiteX60" fmla="*/ 714971 w 1742256"/>
                <a:gd name="connsiteY60" fmla="*/ 28838 h 1712495"/>
                <a:gd name="connsiteX61" fmla="*/ 714972 w 1742256"/>
                <a:gd name="connsiteY61" fmla="*/ 362666 h 1712495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656915 w 1742256"/>
                <a:gd name="connsiteY61" fmla="*/ 145142 h 1698171"/>
                <a:gd name="connsiteX0" fmla="*/ 569829 w 1742256"/>
                <a:gd name="connsiteY0" fmla="*/ 159657 h 1698171"/>
                <a:gd name="connsiteX1" fmla="*/ 366629 w 1742256"/>
                <a:gd name="connsiteY1" fmla="*/ 174171 h 1698171"/>
                <a:gd name="connsiteX2" fmla="*/ 308571 w 1742256"/>
                <a:gd name="connsiteY2" fmla="*/ 188685 h 1698171"/>
                <a:gd name="connsiteX3" fmla="*/ 236000 w 1742256"/>
                <a:gd name="connsiteY3" fmla="*/ 203200 h 1698171"/>
                <a:gd name="connsiteX4" fmla="*/ 163429 w 1742256"/>
                <a:gd name="connsiteY4" fmla="*/ 232228 h 1698171"/>
                <a:gd name="connsiteX5" fmla="*/ 119886 w 1742256"/>
                <a:gd name="connsiteY5" fmla="*/ 246742 h 1698171"/>
                <a:gd name="connsiteX6" fmla="*/ 76343 w 1742256"/>
                <a:gd name="connsiteY6" fmla="*/ 290285 h 1698171"/>
                <a:gd name="connsiteX7" fmla="*/ 47314 w 1742256"/>
                <a:gd name="connsiteY7" fmla="*/ 362857 h 1698171"/>
                <a:gd name="connsiteX8" fmla="*/ 18286 w 1742256"/>
                <a:gd name="connsiteY8" fmla="*/ 420914 h 1698171"/>
                <a:gd name="connsiteX9" fmla="*/ 18286 w 1742256"/>
                <a:gd name="connsiteY9" fmla="*/ 798285 h 1698171"/>
                <a:gd name="connsiteX10" fmla="*/ 47314 w 1742256"/>
                <a:gd name="connsiteY10" fmla="*/ 856342 h 1698171"/>
                <a:gd name="connsiteX11" fmla="*/ 90857 w 1742256"/>
                <a:gd name="connsiteY11" fmla="*/ 841828 h 1698171"/>
                <a:gd name="connsiteX12" fmla="*/ 105371 w 1742256"/>
                <a:gd name="connsiteY12" fmla="*/ 798285 h 1698171"/>
                <a:gd name="connsiteX13" fmla="*/ 61829 w 1742256"/>
                <a:gd name="connsiteY13" fmla="*/ 812800 h 1698171"/>
                <a:gd name="connsiteX14" fmla="*/ 105371 w 1742256"/>
                <a:gd name="connsiteY14" fmla="*/ 841828 h 1698171"/>
                <a:gd name="connsiteX15" fmla="*/ 206971 w 1742256"/>
                <a:gd name="connsiteY15" fmla="*/ 899885 h 1698171"/>
                <a:gd name="connsiteX16" fmla="*/ 163429 w 1742256"/>
                <a:gd name="connsiteY16" fmla="*/ 986971 h 1698171"/>
                <a:gd name="connsiteX17" fmla="*/ 119886 w 1742256"/>
                <a:gd name="connsiteY17" fmla="*/ 1088571 h 1698171"/>
                <a:gd name="connsiteX18" fmla="*/ 90857 w 1742256"/>
                <a:gd name="connsiteY18" fmla="*/ 1190171 h 1698171"/>
                <a:gd name="connsiteX19" fmla="*/ 61829 w 1742256"/>
                <a:gd name="connsiteY19" fmla="*/ 1277257 h 1698171"/>
                <a:gd name="connsiteX20" fmla="*/ 61829 w 1742256"/>
                <a:gd name="connsiteY20" fmla="*/ 1654628 h 1698171"/>
                <a:gd name="connsiteX21" fmla="*/ 105371 w 1742256"/>
                <a:gd name="connsiteY21" fmla="*/ 1698171 h 1698171"/>
                <a:gd name="connsiteX22" fmla="*/ 308571 w 1742256"/>
                <a:gd name="connsiteY22" fmla="*/ 1640114 h 1698171"/>
                <a:gd name="connsiteX23" fmla="*/ 410171 w 1742256"/>
                <a:gd name="connsiteY23" fmla="*/ 1538514 h 1698171"/>
                <a:gd name="connsiteX24" fmla="*/ 540800 w 1742256"/>
                <a:gd name="connsiteY24" fmla="*/ 1422400 h 1698171"/>
                <a:gd name="connsiteX25" fmla="*/ 569829 w 1742256"/>
                <a:gd name="connsiteY25" fmla="*/ 1436914 h 1698171"/>
                <a:gd name="connsiteX26" fmla="*/ 613371 w 1742256"/>
                <a:gd name="connsiteY26" fmla="*/ 1480457 h 1698171"/>
                <a:gd name="connsiteX27" fmla="*/ 787543 w 1742256"/>
                <a:gd name="connsiteY27" fmla="*/ 1451428 h 1698171"/>
                <a:gd name="connsiteX28" fmla="*/ 831086 w 1742256"/>
                <a:gd name="connsiteY28" fmla="*/ 1422400 h 1698171"/>
                <a:gd name="connsiteX29" fmla="*/ 976229 w 1742256"/>
                <a:gd name="connsiteY29" fmla="*/ 1291771 h 1698171"/>
                <a:gd name="connsiteX30" fmla="*/ 976229 w 1742256"/>
                <a:gd name="connsiteY30" fmla="*/ 1306285 h 1698171"/>
                <a:gd name="connsiteX31" fmla="*/ 1005257 w 1742256"/>
                <a:gd name="connsiteY31" fmla="*/ 1364342 h 1698171"/>
                <a:gd name="connsiteX32" fmla="*/ 1150400 w 1742256"/>
                <a:gd name="connsiteY32" fmla="*/ 1320800 h 1698171"/>
                <a:gd name="connsiteX33" fmla="*/ 1324571 w 1742256"/>
                <a:gd name="connsiteY33" fmla="*/ 1190171 h 1698171"/>
                <a:gd name="connsiteX34" fmla="*/ 1382629 w 1742256"/>
                <a:gd name="connsiteY34" fmla="*/ 1146628 h 1698171"/>
                <a:gd name="connsiteX35" fmla="*/ 1498743 w 1742256"/>
                <a:gd name="connsiteY35" fmla="*/ 1030514 h 1698171"/>
                <a:gd name="connsiteX36" fmla="*/ 1527771 w 1742256"/>
                <a:gd name="connsiteY36" fmla="*/ 972457 h 1698171"/>
                <a:gd name="connsiteX37" fmla="*/ 1542286 w 1742256"/>
                <a:gd name="connsiteY37" fmla="*/ 928914 h 1698171"/>
                <a:gd name="connsiteX38" fmla="*/ 1571314 w 1742256"/>
                <a:gd name="connsiteY38" fmla="*/ 885371 h 1698171"/>
                <a:gd name="connsiteX39" fmla="*/ 1585829 w 1742256"/>
                <a:gd name="connsiteY39" fmla="*/ 1175657 h 1698171"/>
                <a:gd name="connsiteX40" fmla="*/ 1629371 w 1742256"/>
                <a:gd name="connsiteY40" fmla="*/ 1161142 h 1698171"/>
                <a:gd name="connsiteX41" fmla="*/ 1643886 w 1742256"/>
                <a:gd name="connsiteY41" fmla="*/ 1117600 h 1698171"/>
                <a:gd name="connsiteX42" fmla="*/ 1701943 w 1742256"/>
                <a:gd name="connsiteY42" fmla="*/ 1030514 h 1698171"/>
                <a:gd name="connsiteX43" fmla="*/ 1716457 w 1742256"/>
                <a:gd name="connsiteY43" fmla="*/ 508000 h 1698171"/>
                <a:gd name="connsiteX44" fmla="*/ 1672914 w 1742256"/>
                <a:gd name="connsiteY44" fmla="*/ 478971 h 1698171"/>
                <a:gd name="connsiteX45" fmla="*/ 1614857 w 1742256"/>
                <a:gd name="connsiteY45" fmla="*/ 508000 h 1698171"/>
                <a:gd name="connsiteX46" fmla="*/ 1629371 w 1742256"/>
                <a:gd name="connsiteY46" fmla="*/ 566057 h 1698171"/>
                <a:gd name="connsiteX47" fmla="*/ 1629371 w 1742256"/>
                <a:gd name="connsiteY47" fmla="*/ 261257 h 1698171"/>
                <a:gd name="connsiteX48" fmla="*/ 1571314 w 1742256"/>
                <a:gd name="connsiteY48" fmla="*/ 246742 h 1698171"/>
                <a:gd name="connsiteX49" fmla="*/ 1382629 w 1742256"/>
                <a:gd name="connsiteY49" fmla="*/ 261257 h 1698171"/>
                <a:gd name="connsiteX50" fmla="*/ 1368114 w 1742256"/>
                <a:gd name="connsiteY50" fmla="*/ 217714 h 1698171"/>
                <a:gd name="connsiteX51" fmla="*/ 1353600 w 1742256"/>
                <a:gd name="connsiteY51" fmla="*/ 159657 h 1698171"/>
                <a:gd name="connsiteX52" fmla="*/ 1310057 w 1742256"/>
                <a:gd name="connsiteY52" fmla="*/ 87085 h 1698171"/>
                <a:gd name="connsiteX53" fmla="*/ 1295543 w 1742256"/>
                <a:gd name="connsiteY53" fmla="*/ 43542 h 1698171"/>
                <a:gd name="connsiteX54" fmla="*/ 1237486 w 1742256"/>
                <a:gd name="connsiteY54" fmla="*/ 29028 h 1698171"/>
                <a:gd name="connsiteX55" fmla="*/ 1077829 w 1742256"/>
                <a:gd name="connsiteY55" fmla="*/ 43542 h 1698171"/>
                <a:gd name="connsiteX56" fmla="*/ 1019771 w 1742256"/>
                <a:gd name="connsiteY56" fmla="*/ 101600 h 1698171"/>
                <a:gd name="connsiteX57" fmla="*/ 1005257 w 1742256"/>
                <a:gd name="connsiteY57" fmla="*/ 58057 h 1698171"/>
                <a:gd name="connsiteX58" fmla="*/ 976229 w 1742256"/>
                <a:gd name="connsiteY58" fmla="*/ 14514 h 1698171"/>
                <a:gd name="connsiteX59" fmla="*/ 903657 w 1742256"/>
                <a:gd name="connsiteY59" fmla="*/ 0 h 1698171"/>
                <a:gd name="connsiteX60" fmla="*/ 714971 w 1742256"/>
                <a:gd name="connsiteY60" fmla="*/ 14514 h 1698171"/>
                <a:gd name="connsiteX61" fmla="*/ 656915 w 1742256"/>
                <a:gd name="connsiteY61" fmla="*/ 145142 h 1698171"/>
                <a:gd name="connsiteX62" fmla="*/ 569829 w 1742256"/>
                <a:gd name="connsiteY62" fmla="*/ 159657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2256" h="1698171">
                  <a:moveTo>
                    <a:pt x="569829" y="159657"/>
                  </a:moveTo>
                  <a:cubicBezTo>
                    <a:pt x="502096" y="164495"/>
                    <a:pt x="434120" y="166672"/>
                    <a:pt x="366629" y="174171"/>
                  </a:cubicBezTo>
                  <a:cubicBezTo>
                    <a:pt x="346803" y="176374"/>
                    <a:pt x="328044" y="184358"/>
                    <a:pt x="308571" y="188685"/>
                  </a:cubicBezTo>
                  <a:cubicBezTo>
                    <a:pt x="284489" y="194037"/>
                    <a:pt x="259629" y="196111"/>
                    <a:pt x="236000" y="203200"/>
                  </a:cubicBezTo>
                  <a:cubicBezTo>
                    <a:pt x="211045" y="210687"/>
                    <a:pt x="187824" y="223080"/>
                    <a:pt x="163429" y="232228"/>
                  </a:cubicBezTo>
                  <a:cubicBezTo>
                    <a:pt x="149104" y="237600"/>
                    <a:pt x="134400" y="241904"/>
                    <a:pt x="119886" y="246742"/>
                  </a:cubicBezTo>
                  <a:cubicBezTo>
                    <a:pt x="105372" y="261256"/>
                    <a:pt x="87222" y="272879"/>
                    <a:pt x="76343" y="290285"/>
                  </a:cubicBezTo>
                  <a:cubicBezTo>
                    <a:pt x="62534" y="312379"/>
                    <a:pt x="57896" y="339048"/>
                    <a:pt x="47314" y="362857"/>
                  </a:cubicBezTo>
                  <a:cubicBezTo>
                    <a:pt x="38527" y="382629"/>
                    <a:pt x="27962" y="401562"/>
                    <a:pt x="18286" y="420914"/>
                  </a:cubicBezTo>
                  <a:cubicBezTo>
                    <a:pt x="-1859" y="582068"/>
                    <a:pt x="-9995" y="590893"/>
                    <a:pt x="18286" y="798285"/>
                  </a:cubicBezTo>
                  <a:cubicBezTo>
                    <a:pt x="21209" y="819723"/>
                    <a:pt x="37638" y="836990"/>
                    <a:pt x="47314" y="856342"/>
                  </a:cubicBezTo>
                  <a:cubicBezTo>
                    <a:pt x="61828" y="851504"/>
                    <a:pt x="80039" y="852646"/>
                    <a:pt x="90857" y="841828"/>
                  </a:cubicBezTo>
                  <a:cubicBezTo>
                    <a:pt x="101675" y="831010"/>
                    <a:pt x="116189" y="809103"/>
                    <a:pt x="105371" y="798285"/>
                  </a:cubicBezTo>
                  <a:cubicBezTo>
                    <a:pt x="94553" y="787467"/>
                    <a:pt x="76343" y="807962"/>
                    <a:pt x="61829" y="812800"/>
                  </a:cubicBezTo>
                  <a:cubicBezTo>
                    <a:pt x="76343" y="822476"/>
                    <a:pt x="90413" y="832853"/>
                    <a:pt x="105371" y="841828"/>
                  </a:cubicBezTo>
                  <a:cubicBezTo>
                    <a:pt x="138818" y="861896"/>
                    <a:pt x="192484" y="863669"/>
                    <a:pt x="206971" y="899885"/>
                  </a:cubicBezTo>
                  <a:cubicBezTo>
                    <a:pt x="219025" y="930019"/>
                    <a:pt x="177029" y="957503"/>
                    <a:pt x="163429" y="986971"/>
                  </a:cubicBezTo>
                  <a:cubicBezTo>
                    <a:pt x="147989" y="1020426"/>
                    <a:pt x="132279" y="1053872"/>
                    <a:pt x="119886" y="1088571"/>
                  </a:cubicBezTo>
                  <a:cubicBezTo>
                    <a:pt x="108040" y="1121741"/>
                    <a:pt x="101215" y="1156507"/>
                    <a:pt x="90857" y="1190171"/>
                  </a:cubicBezTo>
                  <a:cubicBezTo>
                    <a:pt x="81858" y="1219417"/>
                    <a:pt x="71505" y="1248228"/>
                    <a:pt x="61829" y="1277257"/>
                  </a:cubicBezTo>
                  <a:cubicBezTo>
                    <a:pt x="43672" y="1422503"/>
                    <a:pt x="29102" y="1482808"/>
                    <a:pt x="61829" y="1654628"/>
                  </a:cubicBezTo>
                  <a:cubicBezTo>
                    <a:pt x="65670" y="1674792"/>
                    <a:pt x="90857" y="1683657"/>
                    <a:pt x="105371" y="1698171"/>
                  </a:cubicBezTo>
                  <a:cubicBezTo>
                    <a:pt x="181683" y="1687270"/>
                    <a:pt x="242048" y="1687630"/>
                    <a:pt x="308571" y="1640114"/>
                  </a:cubicBezTo>
                  <a:cubicBezTo>
                    <a:pt x="347545" y="1612276"/>
                    <a:pt x="371855" y="1567251"/>
                    <a:pt x="410171" y="1538514"/>
                  </a:cubicBezTo>
                  <a:cubicBezTo>
                    <a:pt x="495597" y="1474445"/>
                    <a:pt x="451124" y="1512076"/>
                    <a:pt x="540800" y="1422400"/>
                  </a:cubicBezTo>
                  <a:cubicBezTo>
                    <a:pt x="569137" y="1280712"/>
                    <a:pt x="541653" y="1373519"/>
                    <a:pt x="569829" y="1436914"/>
                  </a:cubicBezTo>
                  <a:cubicBezTo>
                    <a:pt x="578165" y="1455671"/>
                    <a:pt x="598857" y="1465943"/>
                    <a:pt x="613371" y="1480457"/>
                  </a:cubicBezTo>
                  <a:cubicBezTo>
                    <a:pt x="671428" y="1470781"/>
                    <a:pt x="730672" y="1466593"/>
                    <a:pt x="787543" y="1451428"/>
                  </a:cubicBezTo>
                  <a:cubicBezTo>
                    <a:pt x="804398" y="1446933"/>
                    <a:pt x="816891" y="1432539"/>
                    <a:pt x="831086" y="1422400"/>
                  </a:cubicBezTo>
                  <a:cubicBezTo>
                    <a:pt x="910620" y="1365590"/>
                    <a:pt x="891325" y="1376675"/>
                    <a:pt x="976229" y="1291771"/>
                  </a:cubicBezTo>
                  <a:cubicBezTo>
                    <a:pt x="1012299" y="1183558"/>
                    <a:pt x="974572" y="1293031"/>
                    <a:pt x="976229" y="1306285"/>
                  </a:cubicBezTo>
                  <a:cubicBezTo>
                    <a:pt x="978913" y="1327754"/>
                    <a:pt x="995581" y="1344990"/>
                    <a:pt x="1005257" y="1364342"/>
                  </a:cubicBezTo>
                  <a:cubicBezTo>
                    <a:pt x="1053638" y="1349828"/>
                    <a:pt x="1104124" y="1341046"/>
                    <a:pt x="1150400" y="1320800"/>
                  </a:cubicBezTo>
                  <a:cubicBezTo>
                    <a:pt x="1203663" y="1297497"/>
                    <a:pt x="1281369" y="1224733"/>
                    <a:pt x="1324571" y="1190171"/>
                  </a:cubicBezTo>
                  <a:cubicBezTo>
                    <a:pt x="1343461" y="1175059"/>
                    <a:pt x="1365523" y="1163733"/>
                    <a:pt x="1382629" y="1146628"/>
                  </a:cubicBezTo>
                  <a:cubicBezTo>
                    <a:pt x="1528971" y="1000287"/>
                    <a:pt x="1358764" y="1135499"/>
                    <a:pt x="1498743" y="1030514"/>
                  </a:cubicBezTo>
                  <a:cubicBezTo>
                    <a:pt x="1508419" y="1011162"/>
                    <a:pt x="1519248" y="992344"/>
                    <a:pt x="1527771" y="972457"/>
                  </a:cubicBezTo>
                  <a:cubicBezTo>
                    <a:pt x="1533798" y="958395"/>
                    <a:pt x="1535444" y="942598"/>
                    <a:pt x="1542286" y="928914"/>
                  </a:cubicBezTo>
                  <a:cubicBezTo>
                    <a:pt x="1550087" y="913312"/>
                    <a:pt x="1561638" y="899885"/>
                    <a:pt x="1571314" y="885371"/>
                  </a:cubicBezTo>
                  <a:cubicBezTo>
                    <a:pt x="1576152" y="982133"/>
                    <a:pt x="1565870" y="1080852"/>
                    <a:pt x="1585829" y="1175657"/>
                  </a:cubicBezTo>
                  <a:cubicBezTo>
                    <a:pt x="1588981" y="1190628"/>
                    <a:pt x="1618553" y="1171960"/>
                    <a:pt x="1629371" y="1161142"/>
                  </a:cubicBezTo>
                  <a:cubicBezTo>
                    <a:pt x="1640189" y="1150324"/>
                    <a:pt x="1636456" y="1130974"/>
                    <a:pt x="1643886" y="1117600"/>
                  </a:cubicBezTo>
                  <a:cubicBezTo>
                    <a:pt x="1660829" y="1087102"/>
                    <a:pt x="1682591" y="1059543"/>
                    <a:pt x="1701943" y="1030514"/>
                  </a:cubicBezTo>
                  <a:cubicBezTo>
                    <a:pt x="1745474" y="812853"/>
                    <a:pt x="1758850" y="804755"/>
                    <a:pt x="1716457" y="508000"/>
                  </a:cubicBezTo>
                  <a:cubicBezTo>
                    <a:pt x="1713990" y="490731"/>
                    <a:pt x="1687428" y="488647"/>
                    <a:pt x="1672914" y="478971"/>
                  </a:cubicBezTo>
                  <a:cubicBezTo>
                    <a:pt x="1653562" y="488647"/>
                    <a:pt x="1627839" y="490691"/>
                    <a:pt x="1614857" y="508000"/>
                  </a:cubicBezTo>
                  <a:cubicBezTo>
                    <a:pt x="1493952" y="669207"/>
                    <a:pt x="1609602" y="579236"/>
                    <a:pt x="1629371" y="566057"/>
                  </a:cubicBezTo>
                  <a:cubicBezTo>
                    <a:pt x="1641487" y="469134"/>
                    <a:pt x="1663411" y="356570"/>
                    <a:pt x="1629371" y="261257"/>
                  </a:cubicBezTo>
                  <a:cubicBezTo>
                    <a:pt x="1622662" y="242471"/>
                    <a:pt x="1590666" y="251580"/>
                    <a:pt x="1571314" y="246742"/>
                  </a:cubicBezTo>
                  <a:cubicBezTo>
                    <a:pt x="1508419" y="251580"/>
                    <a:pt x="1445076" y="270178"/>
                    <a:pt x="1382629" y="261257"/>
                  </a:cubicBezTo>
                  <a:cubicBezTo>
                    <a:pt x="1367483" y="259093"/>
                    <a:pt x="1372317" y="232425"/>
                    <a:pt x="1368114" y="217714"/>
                  </a:cubicBezTo>
                  <a:cubicBezTo>
                    <a:pt x="1362634" y="198534"/>
                    <a:pt x="1361702" y="177886"/>
                    <a:pt x="1353600" y="159657"/>
                  </a:cubicBezTo>
                  <a:cubicBezTo>
                    <a:pt x="1342143" y="133878"/>
                    <a:pt x="1322673" y="112318"/>
                    <a:pt x="1310057" y="87085"/>
                  </a:cubicBezTo>
                  <a:cubicBezTo>
                    <a:pt x="1303215" y="73401"/>
                    <a:pt x="1307490" y="53099"/>
                    <a:pt x="1295543" y="43542"/>
                  </a:cubicBezTo>
                  <a:cubicBezTo>
                    <a:pt x="1279966" y="31081"/>
                    <a:pt x="1256838" y="33866"/>
                    <a:pt x="1237486" y="29028"/>
                  </a:cubicBezTo>
                  <a:cubicBezTo>
                    <a:pt x="1184267" y="33866"/>
                    <a:pt x="1128525" y="26643"/>
                    <a:pt x="1077829" y="43542"/>
                  </a:cubicBezTo>
                  <a:cubicBezTo>
                    <a:pt x="1051865" y="52197"/>
                    <a:pt x="1046608" y="96232"/>
                    <a:pt x="1019771" y="101600"/>
                  </a:cubicBezTo>
                  <a:cubicBezTo>
                    <a:pt x="1004769" y="104601"/>
                    <a:pt x="1012099" y="71741"/>
                    <a:pt x="1005257" y="58057"/>
                  </a:cubicBezTo>
                  <a:cubicBezTo>
                    <a:pt x="997456" y="42455"/>
                    <a:pt x="991375" y="23169"/>
                    <a:pt x="976229" y="14514"/>
                  </a:cubicBezTo>
                  <a:cubicBezTo>
                    <a:pt x="954810" y="2274"/>
                    <a:pt x="927848" y="4838"/>
                    <a:pt x="903657" y="0"/>
                  </a:cubicBezTo>
                  <a:cubicBezTo>
                    <a:pt x="840762" y="4838"/>
                    <a:pt x="756095" y="-9676"/>
                    <a:pt x="714971" y="14514"/>
                  </a:cubicBezTo>
                  <a:cubicBezTo>
                    <a:pt x="673847" y="38704"/>
                    <a:pt x="676866" y="125191"/>
                    <a:pt x="656915" y="145142"/>
                  </a:cubicBezTo>
                  <a:lnTo>
                    <a:pt x="569829" y="159657"/>
                  </a:lnTo>
                  <a:close/>
                </a:path>
              </a:pathLst>
            </a:custGeom>
            <a:solidFill>
              <a:srgbClr val="00B050">
                <a:alpha val="2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19485" y="3742104"/>
              <a:ext cx="239059" cy="629236"/>
            </a:xfrm>
            <a:custGeom>
              <a:avLst/>
              <a:gdLst>
                <a:gd name="connsiteX0" fmla="*/ 14515 w 203200"/>
                <a:gd name="connsiteY0" fmla="*/ 14514 h 508000"/>
                <a:gd name="connsiteX1" fmla="*/ 43543 w 203200"/>
                <a:gd name="connsiteY1" fmla="*/ 348342 h 508000"/>
                <a:gd name="connsiteX2" fmla="*/ 0 w 203200"/>
                <a:gd name="connsiteY2" fmla="*/ 508000 h 508000"/>
                <a:gd name="connsiteX3" fmla="*/ 203200 w 203200"/>
                <a:gd name="connsiteY3" fmla="*/ 449942 h 508000"/>
                <a:gd name="connsiteX4" fmla="*/ 159657 w 203200"/>
                <a:gd name="connsiteY4" fmla="*/ 304800 h 508000"/>
                <a:gd name="connsiteX5" fmla="*/ 145143 w 203200"/>
                <a:gd name="connsiteY5" fmla="*/ 0 h 508000"/>
                <a:gd name="connsiteX6" fmla="*/ 14515 w 203200"/>
                <a:gd name="connsiteY6" fmla="*/ 14514 h 508000"/>
                <a:gd name="connsiteX0" fmla="*/ 14515 w 239059"/>
                <a:gd name="connsiteY0" fmla="*/ 14514 h 629236"/>
                <a:gd name="connsiteX1" fmla="*/ 43543 w 239059"/>
                <a:gd name="connsiteY1" fmla="*/ 348342 h 629236"/>
                <a:gd name="connsiteX2" fmla="*/ 0 w 239059"/>
                <a:gd name="connsiteY2" fmla="*/ 508000 h 629236"/>
                <a:gd name="connsiteX3" fmla="*/ 239059 w 239059"/>
                <a:gd name="connsiteY3" fmla="*/ 629236 h 629236"/>
                <a:gd name="connsiteX4" fmla="*/ 159657 w 239059"/>
                <a:gd name="connsiteY4" fmla="*/ 304800 h 629236"/>
                <a:gd name="connsiteX5" fmla="*/ 145143 w 239059"/>
                <a:gd name="connsiteY5" fmla="*/ 0 h 629236"/>
                <a:gd name="connsiteX6" fmla="*/ 14515 w 239059"/>
                <a:gd name="connsiteY6" fmla="*/ 14514 h 62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059" h="629236">
                  <a:moveTo>
                    <a:pt x="14515" y="14514"/>
                  </a:moveTo>
                  <a:lnTo>
                    <a:pt x="43543" y="348342"/>
                  </a:lnTo>
                  <a:lnTo>
                    <a:pt x="0" y="508000"/>
                  </a:lnTo>
                  <a:lnTo>
                    <a:pt x="239059" y="629236"/>
                  </a:lnTo>
                  <a:lnTo>
                    <a:pt x="159657" y="304800"/>
                  </a:lnTo>
                  <a:lnTo>
                    <a:pt x="145143" y="0"/>
                  </a:lnTo>
                  <a:lnTo>
                    <a:pt x="14515" y="14514"/>
                  </a:lnTo>
                  <a:close/>
                </a:path>
              </a:pathLst>
            </a:custGeom>
            <a:solidFill>
              <a:srgbClr val="C55A11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1265900" y="2530512"/>
            <a:ext cx="1034439" cy="917533"/>
          </a:xfrm>
          <a:custGeom>
            <a:avLst/>
            <a:gdLst>
              <a:gd name="connsiteX0" fmla="*/ 1150400 w 1742256"/>
              <a:gd name="connsiteY0" fmla="*/ 319314 h 1698171"/>
              <a:gd name="connsiteX1" fmla="*/ 860114 w 1742256"/>
              <a:gd name="connsiteY1" fmla="*/ 319314 h 1698171"/>
              <a:gd name="connsiteX2" fmla="*/ 685943 w 1742256"/>
              <a:gd name="connsiteY2" fmla="*/ 217714 h 1698171"/>
              <a:gd name="connsiteX3" fmla="*/ 569829 w 1742256"/>
              <a:gd name="connsiteY3" fmla="*/ 159657 h 1698171"/>
              <a:gd name="connsiteX4" fmla="*/ 366629 w 1742256"/>
              <a:gd name="connsiteY4" fmla="*/ 174171 h 1698171"/>
              <a:gd name="connsiteX5" fmla="*/ 308571 w 1742256"/>
              <a:gd name="connsiteY5" fmla="*/ 188685 h 1698171"/>
              <a:gd name="connsiteX6" fmla="*/ 236000 w 1742256"/>
              <a:gd name="connsiteY6" fmla="*/ 203200 h 1698171"/>
              <a:gd name="connsiteX7" fmla="*/ 163429 w 1742256"/>
              <a:gd name="connsiteY7" fmla="*/ 232228 h 1698171"/>
              <a:gd name="connsiteX8" fmla="*/ 119886 w 1742256"/>
              <a:gd name="connsiteY8" fmla="*/ 246742 h 1698171"/>
              <a:gd name="connsiteX9" fmla="*/ 76343 w 1742256"/>
              <a:gd name="connsiteY9" fmla="*/ 290285 h 1698171"/>
              <a:gd name="connsiteX10" fmla="*/ 47314 w 1742256"/>
              <a:gd name="connsiteY10" fmla="*/ 362857 h 1698171"/>
              <a:gd name="connsiteX11" fmla="*/ 18286 w 1742256"/>
              <a:gd name="connsiteY11" fmla="*/ 420914 h 1698171"/>
              <a:gd name="connsiteX12" fmla="*/ 18286 w 1742256"/>
              <a:gd name="connsiteY12" fmla="*/ 798285 h 1698171"/>
              <a:gd name="connsiteX13" fmla="*/ 47314 w 1742256"/>
              <a:gd name="connsiteY13" fmla="*/ 856342 h 1698171"/>
              <a:gd name="connsiteX14" fmla="*/ 90857 w 1742256"/>
              <a:gd name="connsiteY14" fmla="*/ 841828 h 1698171"/>
              <a:gd name="connsiteX15" fmla="*/ 105371 w 1742256"/>
              <a:gd name="connsiteY15" fmla="*/ 798285 h 1698171"/>
              <a:gd name="connsiteX16" fmla="*/ 61829 w 1742256"/>
              <a:gd name="connsiteY16" fmla="*/ 812800 h 1698171"/>
              <a:gd name="connsiteX17" fmla="*/ 105371 w 1742256"/>
              <a:gd name="connsiteY17" fmla="*/ 841828 h 1698171"/>
              <a:gd name="connsiteX18" fmla="*/ 206971 w 1742256"/>
              <a:gd name="connsiteY18" fmla="*/ 899885 h 1698171"/>
              <a:gd name="connsiteX19" fmla="*/ 163429 w 1742256"/>
              <a:gd name="connsiteY19" fmla="*/ 986971 h 1698171"/>
              <a:gd name="connsiteX20" fmla="*/ 119886 w 1742256"/>
              <a:gd name="connsiteY20" fmla="*/ 1088571 h 1698171"/>
              <a:gd name="connsiteX21" fmla="*/ 90857 w 1742256"/>
              <a:gd name="connsiteY21" fmla="*/ 1190171 h 1698171"/>
              <a:gd name="connsiteX22" fmla="*/ 61829 w 1742256"/>
              <a:gd name="connsiteY22" fmla="*/ 1277257 h 1698171"/>
              <a:gd name="connsiteX23" fmla="*/ 61829 w 1742256"/>
              <a:gd name="connsiteY23" fmla="*/ 1654628 h 1698171"/>
              <a:gd name="connsiteX24" fmla="*/ 105371 w 1742256"/>
              <a:gd name="connsiteY24" fmla="*/ 1698171 h 1698171"/>
              <a:gd name="connsiteX25" fmla="*/ 308571 w 1742256"/>
              <a:gd name="connsiteY25" fmla="*/ 1640114 h 1698171"/>
              <a:gd name="connsiteX26" fmla="*/ 410171 w 1742256"/>
              <a:gd name="connsiteY26" fmla="*/ 1538514 h 1698171"/>
              <a:gd name="connsiteX27" fmla="*/ 540800 w 1742256"/>
              <a:gd name="connsiteY27" fmla="*/ 1422400 h 1698171"/>
              <a:gd name="connsiteX28" fmla="*/ 569829 w 1742256"/>
              <a:gd name="connsiteY28" fmla="*/ 1436914 h 1698171"/>
              <a:gd name="connsiteX29" fmla="*/ 613371 w 1742256"/>
              <a:gd name="connsiteY29" fmla="*/ 1480457 h 1698171"/>
              <a:gd name="connsiteX30" fmla="*/ 787543 w 1742256"/>
              <a:gd name="connsiteY30" fmla="*/ 1451428 h 1698171"/>
              <a:gd name="connsiteX31" fmla="*/ 831086 w 1742256"/>
              <a:gd name="connsiteY31" fmla="*/ 1422400 h 1698171"/>
              <a:gd name="connsiteX32" fmla="*/ 976229 w 1742256"/>
              <a:gd name="connsiteY32" fmla="*/ 1291771 h 1698171"/>
              <a:gd name="connsiteX33" fmla="*/ 976229 w 1742256"/>
              <a:gd name="connsiteY33" fmla="*/ 1306285 h 1698171"/>
              <a:gd name="connsiteX34" fmla="*/ 1005257 w 1742256"/>
              <a:gd name="connsiteY34" fmla="*/ 1364342 h 1698171"/>
              <a:gd name="connsiteX35" fmla="*/ 1150400 w 1742256"/>
              <a:gd name="connsiteY35" fmla="*/ 1320800 h 1698171"/>
              <a:gd name="connsiteX36" fmla="*/ 1324571 w 1742256"/>
              <a:gd name="connsiteY36" fmla="*/ 1190171 h 1698171"/>
              <a:gd name="connsiteX37" fmla="*/ 1382629 w 1742256"/>
              <a:gd name="connsiteY37" fmla="*/ 1146628 h 1698171"/>
              <a:gd name="connsiteX38" fmla="*/ 1498743 w 1742256"/>
              <a:gd name="connsiteY38" fmla="*/ 1030514 h 1698171"/>
              <a:gd name="connsiteX39" fmla="*/ 1527771 w 1742256"/>
              <a:gd name="connsiteY39" fmla="*/ 972457 h 1698171"/>
              <a:gd name="connsiteX40" fmla="*/ 1542286 w 1742256"/>
              <a:gd name="connsiteY40" fmla="*/ 928914 h 1698171"/>
              <a:gd name="connsiteX41" fmla="*/ 1571314 w 1742256"/>
              <a:gd name="connsiteY41" fmla="*/ 885371 h 1698171"/>
              <a:gd name="connsiteX42" fmla="*/ 1585829 w 1742256"/>
              <a:gd name="connsiteY42" fmla="*/ 1175657 h 1698171"/>
              <a:gd name="connsiteX43" fmla="*/ 1629371 w 1742256"/>
              <a:gd name="connsiteY43" fmla="*/ 1161142 h 1698171"/>
              <a:gd name="connsiteX44" fmla="*/ 1643886 w 1742256"/>
              <a:gd name="connsiteY44" fmla="*/ 1117600 h 1698171"/>
              <a:gd name="connsiteX45" fmla="*/ 1701943 w 1742256"/>
              <a:gd name="connsiteY45" fmla="*/ 1030514 h 1698171"/>
              <a:gd name="connsiteX46" fmla="*/ 1716457 w 1742256"/>
              <a:gd name="connsiteY46" fmla="*/ 508000 h 1698171"/>
              <a:gd name="connsiteX47" fmla="*/ 1672914 w 1742256"/>
              <a:gd name="connsiteY47" fmla="*/ 478971 h 1698171"/>
              <a:gd name="connsiteX48" fmla="*/ 1614857 w 1742256"/>
              <a:gd name="connsiteY48" fmla="*/ 508000 h 1698171"/>
              <a:gd name="connsiteX49" fmla="*/ 1629371 w 1742256"/>
              <a:gd name="connsiteY49" fmla="*/ 566057 h 1698171"/>
              <a:gd name="connsiteX50" fmla="*/ 1629371 w 1742256"/>
              <a:gd name="connsiteY50" fmla="*/ 261257 h 1698171"/>
              <a:gd name="connsiteX51" fmla="*/ 1571314 w 1742256"/>
              <a:gd name="connsiteY51" fmla="*/ 246742 h 1698171"/>
              <a:gd name="connsiteX52" fmla="*/ 1382629 w 1742256"/>
              <a:gd name="connsiteY52" fmla="*/ 261257 h 1698171"/>
              <a:gd name="connsiteX53" fmla="*/ 1368114 w 1742256"/>
              <a:gd name="connsiteY53" fmla="*/ 217714 h 1698171"/>
              <a:gd name="connsiteX54" fmla="*/ 1353600 w 1742256"/>
              <a:gd name="connsiteY54" fmla="*/ 159657 h 1698171"/>
              <a:gd name="connsiteX55" fmla="*/ 1310057 w 1742256"/>
              <a:gd name="connsiteY55" fmla="*/ 87085 h 1698171"/>
              <a:gd name="connsiteX56" fmla="*/ 1295543 w 1742256"/>
              <a:gd name="connsiteY56" fmla="*/ 43542 h 1698171"/>
              <a:gd name="connsiteX57" fmla="*/ 1237486 w 1742256"/>
              <a:gd name="connsiteY57" fmla="*/ 29028 h 1698171"/>
              <a:gd name="connsiteX58" fmla="*/ 1077829 w 1742256"/>
              <a:gd name="connsiteY58" fmla="*/ 43542 h 1698171"/>
              <a:gd name="connsiteX59" fmla="*/ 1019771 w 1742256"/>
              <a:gd name="connsiteY59" fmla="*/ 101600 h 1698171"/>
              <a:gd name="connsiteX60" fmla="*/ 1005257 w 1742256"/>
              <a:gd name="connsiteY60" fmla="*/ 58057 h 1698171"/>
              <a:gd name="connsiteX61" fmla="*/ 976229 w 1742256"/>
              <a:gd name="connsiteY61" fmla="*/ 14514 h 1698171"/>
              <a:gd name="connsiteX62" fmla="*/ 903657 w 1742256"/>
              <a:gd name="connsiteY62" fmla="*/ 0 h 1698171"/>
              <a:gd name="connsiteX63" fmla="*/ 714971 w 1742256"/>
              <a:gd name="connsiteY63" fmla="*/ 14514 h 1698171"/>
              <a:gd name="connsiteX64" fmla="*/ 584343 w 1742256"/>
              <a:gd name="connsiteY64" fmla="*/ 130628 h 1698171"/>
              <a:gd name="connsiteX65" fmla="*/ 511771 w 1742256"/>
              <a:gd name="connsiteY65" fmla="*/ 174171 h 1698171"/>
              <a:gd name="connsiteX66" fmla="*/ 294057 w 1742256"/>
              <a:gd name="connsiteY66" fmla="*/ 333828 h 1698171"/>
              <a:gd name="connsiteX0" fmla="*/ 860114 w 1742256"/>
              <a:gd name="connsiteY0" fmla="*/ 319314 h 1698171"/>
              <a:gd name="connsiteX1" fmla="*/ 685943 w 1742256"/>
              <a:gd name="connsiteY1" fmla="*/ 217714 h 1698171"/>
              <a:gd name="connsiteX2" fmla="*/ 569829 w 1742256"/>
              <a:gd name="connsiteY2" fmla="*/ 159657 h 1698171"/>
              <a:gd name="connsiteX3" fmla="*/ 366629 w 1742256"/>
              <a:gd name="connsiteY3" fmla="*/ 174171 h 1698171"/>
              <a:gd name="connsiteX4" fmla="*/ 308571 w 1742256"/>
              <a:gd name="connsiteY4" fmla="*/ 188685 h 1698171"/>
              <a:gd name="connsiteX5" fmla="*/ 236000 w 1742256"/>
              <a:gd name="connsiteY5" fmla="*/ 203200 h 1698171"/>
              <a:gd name="connsiteX6" fmla="*/ 163429 w 1742256"/>
              <a:gd name="connsiteY6" fmla="*/ 232228 h 1698171"/>
              <a:gd name="connsiteX7" fmla="*/ 119886 w 1742256"/>
              <a:gd name="connsiteY7" fmla="*/ 246742 h 1698171"/>
              <a:gd name="connsiteX8" fmla="*/ 76343 w 1742256"/>
              <a:gd name="connsiteY8" fmla="*/ 290285 h 1698171"/>
              <a:gd name="connsiteX9" fmla="*/ 47314 w 1742256"/>
              <a:gd name="connsiteY9" fmla="*/ 362857 h 1698171"/>
              <a:gd name="connsiteX10" fmla="*/ 18286 w 1742256"/>
              <a:gd name="connsiteY10" fmla="*/ 420914 h 1698171"/>
              <a:gd name="connsiteX11" fmla="*/ 18286 w 1742256"/>
              <a:gd name="connsiteY11" fmla="*/ 798285 h 1698171"/>
              <a:gd name="connsiteX12" fmla="*/ 47314 w 1742256"/>
              <a:gd name="connsiteY12" fmla="*/ 856342 h 1698171"/>
              <a:gd name="connsiteX13" fmla="*/ 90857 w 1742256"/>
              <a:gd name="connsiteY13" fmla="*/ 841828 h 1698171"/>
              <a:gd name="connsiteX14" fmla="*/ 105371 w 1742256"/>
              <a:gd name="connsiteY14" fmla="*/ 798285 h 1698171"/>
              <a:gd name="connsiteX15" fmla="*/ 61829 w 1742256"/>
              <a:gd name="connsiteY15" fmla="*/ 812800 h 1698171"/>
              <a:gd name="connsiteX16" fmla="*/ 105371 w 1742256"/>
              <a:gd name="connsiteY16" fmla="*/ 841828 h 1698171"/>
              <a:gd name="connsiteX17" fmla="*/ 206971 w 1742256"/>
              <a:gd name="connsiteY17" fmla="*/ 899885 h 1698171"/>
              <a:gd name="connsiteX18" fmla="*/ 163429 w 1742256"/>
              <a:gd name="connsiteY18" fmla="*/ 986971 h 1698171"/>
              <a:gd name="connsiteX19" fmla="*/ 119886 w 1742256"/>
              <a:gd name="connsiteY19" fmla="*/ 1088571 h 1698171"/>
              <a:gd name="connsiteX20" fmla="*/ 90857 w 1742256"/>
              <a:gd name="connsiteY20" fmla="*/ 1190171 h 1698171"/>
              <a:gd name="connsiteX21" fmla="*/ 61829 w 1742256"/>
              <a:gd name="connsiteY21" fmla="*/ 1277257 h 1698171"/>
              <a:gd name="connsiteX22" fmla="*/ 61829 w 1742256"/>
              <a:gd name="connsiteY22" fmla="*/ 1654628 h 1698171"/>
              <a:gd name="connsiteX23" fmla="*/ 105371 w 1742256"/>
              <a:gd name="connsiteY23" fmla="*/ 1698171 h 1698171"/>
              <a:gd name="connsiteX24" fmla="*/ 308571 w 1742256"/>
              <a:gd name="connsiteY24" fmla="*/ 1640114 h 1698171"/>
              <a:gd name="connsiteX25" fmla="*/ 410171 w 1742256"/>
              <a:gd name="connsiteY25" fmla="*/ 1538514 h 1698171"/>
              <a:gd name="connsiteX26" fmla="*/ 540800 w 1742256"/>
              <a:gd name="connsiteY26" fmla="*/ 1422400 h 1698171"/>
              <a:gd name="connsiteX27" fmla="*/ 569829 w 1742256"/>
              <a:gd name="connsiteY27" fmla="*/ 1436914 h 1698171"/>
              <a:gd name="connsiteX28" fmla="*/ 613371 w 1742256"/>
              <a:gd name="connsiteY28" fmla="*/ 1480457 h 1698171"/>
              <a:gd name="connsiteX29" fmla="*/ 787543 w 1742256"/>
              <a:gd name="connsiteY29" fmla="*/ 1451428 h 1698171"/>
              <a:gd name="connsiteX30" fmla="*/ 831086 w 1742256"/>
              <a:gd name="connsiteY30" fmla="*/ 1422400 h 1698171"/>
              <a:gd name="connsiteX31" fmla="*/ 976229 w 1742256"/>
              <a:gd name="connsiteY31" fmla="*/ 1291771 h 1698171"/>
              <a:gd name="connsiteX32" fmla="*/ 976229 w 1742256"/>
              <a:gd name="connsiteY32" fmla="*/ 1306285 h 1698171"/>
              <a:gd name="connsiteX33" fmla="*/ 1005257 w 1742256"/>
              <a:gd name="connsiteY33" fmla="*/ 1364342 h 1698171"/>
              <a:gd name="connsiteX34" fmla="*/ 1150400 w 1742256"/>
              <a:gd name="connsiteY34" fmla="*/ 1320800 h 1698171"/>
              <a:gd name="connsiteX35" fmla="*/ 1324571 w 1742256"/>
              <a:gd name="connsiteY35" fmla="*/ 1190171 h 1698171"/>
              <a:gd name="connsiteX36" fmla="*/ 1382629 w 1742256"/>
              <a:gd name="connsiteY36" fmla="*/ 1146628 h 1698171"/>
              <a:gd name="connsiteX37" fmla="*/ 1498743 w 1742256"/>
              <a:gd name="connsiteY37" fmla="*/ 1030514 h 1698171"/>
              <a:gd name="connsiteX38" fmla="*/ 1527771 w 1742256"/>
              <a:gd name="connsiteY38" fmla="*/ 972457 h 1698171"/>
              <a:gd name="connsiteX39" fmla="*/ 1542286 w 1742256"/>
              <a:gd name="connsiteY39" fmla="*/ 928914 h 1698171"/>
              <a:gd name="connsiteX40" fmla="*/ 1571314 w 1742256"/>
              <a:gd name="connsiteY40" fmla="*/ 885371 h 1698171"/>
              <a:gd name="connsiteX41" fmla="*/ 1585829 w 1742256"/>
              <a:gd name="connsiteY41" fmla="*/ 1175657 h 1698171"/>
              <a:gd name="connsiteX42" fmla="*/ 1629371 w 1742256"/>
              <a:gd name="connsiteY42" fmla="*/ 1161142 h 1698171"/>
              <a:gd name="connsiteX43" fmla="*/ 1643886 w 1742256"/>
              <a:gd name="connsiteY43" fmla="*/ 1117600 h 1698171"/>
              <a:gd name="connsiteX44" fmla="*/ 1701943 w 1742256"/>
              <a:gd name="connsiteY44" fmla="*/ 1030514 h 1698171"/>
              <a:gd name="connsiteX45" fmla="*/ 1716457 w 1742256"/>
              <a:gd name="connsiteY45" fmla="*/ 508000 h 1698171"/>
              <a:gd name="connsiteX46" fmla="*/ 1672914 w 1742256"/>
              <a:gd name="connsiteY46" fmla="*/ 478971 h 1698171"/>
              <a:gd name="connsiteX47" fmla="*/ 1614857 w 1742256"/>
              <a:gd name="connsiteY47" fmla="*/ 508000 h 1698171"/>
              <a:gd name="connsiteX48" fmla="*/ 1629371 w 1742256"/>
              <a:gd name="connsiteY48" fmla="*/ 566057 h 1698171"/>
              <a:gd name="connsiteX49" fmla="*/ 1629371 w 1742256"/>
              <a:gd name="connsiteY49" fmla="*/ 261257 h 1698171"/>
              <a:gd name="connsiteX50" fmla="*/ 1571314 w 1742256"/>
              <a:gd name="connsiteY50" fmla="*/ 246742 h 1698171"/>
              <a:gd name="connsiteX51" fmla="*/ 1382629 w 1742256"/>
              <a:gd name="connsiteY51" fmla="*/ 261257 h 1698171"/>
              <a:gd name="connsiteX52" fmla="*/ 1368114 w 1742256"/>
              <a:gd name="connsiteY52" fmla="*/ 217714 h 1698171"/>
              <a:gd name="connsiteX53" fmla="*/ 1353600 w 1742256"/>
              <a:gd name="connsiteY53" fmla="*/ 159657 h 1698171"/>
              <a:gd name="connsiteX54" fmla="*/ 1310057 w 1742256"/>
              <a:gd name="connsiteY54" fmla="*/ 87085 h 1698171"/>
              <a:gd name="connsiteX55" fmla="*/ 1295543 w 1742256"/>
              <a:gd name="connsiteY55" fmla="*/ 43542 h 1698171"/>
              <a:gd name="connsiteX56" fmla="*/ 1237486 w 1742256"/>
              <a:gd name="connsiteY56" fmla="*/ 29028 h 1698171"/>
              <a:gd name="connsiteX57" fmla="*/ 1077829 w 1742256"/>
              <a:gd name="connsiteY57" fmla="*/ 43542 h 1698171"/>
              <a:gd name="connsiteX58" fmla="*/ 1019771 w 1742256"/>
              <a:gd name="connsiteY58" fmla="*/ 101600 h 1698171"/>
              <a:gd name="connsiteX59" fmla="*/ 1005257 w 1742256"/>
              <a:gd name="connsiteY59" fmla="*/ 58057 h 1698171"/>
              <a:gd name="connsiteX60" fmla="*/ 976229 w 1742256"/>
              <a:gd name="connsiteY60" fmla="*/ 14514 h 1698171"/>
              <a:gd name="connsiteX61" fmla="*/ 903657 w 1742256"/>
              <a:gd name="connsiteY61" fmla="*/ 0 h 1698171"/>
              <a:gd name="connsiteX62" fmla="*/ 714971 w 1742256"/>
              <a:gd name="connsiteY62" fmla="*/ 14514 h 1698171"/>
              <a:gd name="connsiteX63" fmla="*/ 584343 w 1742256"/>
              <a:gd name="connsiteY63" fmla="*/ 130628 h 1698171"/>
              <a:gd name="connsiteX64" fmla="*/ 511771 w 1742256"/>
              <a:gd name="connsiteY64" fmla="*/ 174171 h 1698171"/>
              <a:gd name="connsiteX65" fmla="*/ 294057 w 1742256"/>
              <a:gd name="connsiteY65" fmla="*/ 333828 h 1698171"/>
              <a:gd name="connsiteX0" fmla="*/ 685943 w 1742256"/>
              <a:gd name="connsiteY0" fmla="*/ 217714 h 1698171"/>
              <a:gd name="connsiteX1" fmla="*/ 569829 w 1742256"/>
              <a:gd name="connsiteY1" fmla="*/ 159657 h 1698171"/>
              <a:gd name="connsiteX2" fmla="*/ 366629 w 1742256"/>
              <a:gd name="connsiteY2" fmla="*/ 174171 h 1698171"/>
              <a:gd name="connsiteX3" fmla="*/ 308571 w 1742256"/>
              <a:gd name="connsiteY3" fmla="*/ 188685 h 1698171"/>
              <a:gd name="connsiteX4" fmla="*/ 236000 w 1742256"/>
              <a:gd name="connsiteY4" fmla="*/ 203200 h 1698171"/>
              <a:gd name="connsiteX5" fmla="*/ 163429 w 1742256"/>
              <a:gd name="connsiteY5" fmla="*/ 232228 h 1698171"/>
              <a:gd name="connsiteX6" fmla="*/ 119886 w 1742256"/>
              <a:gd name="connsiteY6" fmla="*/ 246742 h 1698171"/>
              <a:gd name="connsiteX7" fmla="*/ 76343 w 1742256"/>
              <a:gd name="connsiteY7" fmla="*/ 290285 h 1698171"/>
              <a:gd name="connsiteX8" fmla="*/ 47314 w 1742256"/>
              <a:gd name="connsiteY8" fmla="*/ 362857 h 1698171"/>
              <a:gd name="connsiteX9" fmla="*/ 18286 w 1742256"/>
              <a:gd name="connsiteY9" fmla="*/ 420914 h 1698171"/>
              <a:gd name="connsiteX10" fmla="*/ 18286 w 1742256"/>
              <a:gd name="connsiteY10" fmla="*/ 798285 h 1698171"/>
              <a:gd name="connsiteX11" fmla="*/ 47314 w 1742256"/>
              <a:gd name="connsiteY11" fmla="*/ 856342 h 1698171"/>
              <a:gd name="connsiteX12" fmla="*/ 90857 w 1742256"/>
              <a:gd name="connsiteY12" fmla="*/ 841828 h 1698171"/>
              <a:gd name="connsiteX13" fmla="*/ 105371 w 1742256"/>
              <a:gd name="connsiteY13" fmla="*/ 798285 h 1698171"/>
              <a:gd name="connsiteX14" fmla="*/ 61829 w 1742256"/>
              <a:gd name="connsiteY14" fmla="*/ 812800 h 1698171"/>
              <a:gd name="connsiteX15" fmla="*/ 105371 w 1742256"/>
              <a:gd name="connsiteY15" fmla="*/ 841828 h 1698171"/>
              <a:gd name="connsiteX16" fmla="*/ 206971 w 1742256"/>
              <a:gd name="connsiteY16" fmla="*/ 899885 h 1698171"/>
              <a:gd name="connsiteX17" fmla="*/ 163429 w 1742256"/>
              <a:gd name="connsiteY17" fmla="*/ 986971 h 1698171"/>
              <a:gd name="connsiteX18" fmla="*/ 119886 w 1742256"/>
              <a:gd name="connsiteY18" fmla="*/ 1088571 h 1698171"/>
              <a:gd name="connsiteX19" fmla="*/ 90857 w 1742256"/>
              <a:gd name="connsiteY19" fmla="*/ 1190171 h 1698171"/>
              <a:gd name="connsiteX20" fmla="*/ 61829 w 1742256"/>
              <a:gd name="connsiteY20" fmla="*/ 1277257 h 1698171"/>
              <a:gd name="connsiteX21" fmla="*/ 61829 w 1742256"/>
              <a:gd name="connsiteY21" fmla="*/ 1654628 h 1698171"/>
              <a:gd name="connsiteX22" fmla="*/ 105371 w 1742256"/>
              <a:gd name="connsiteY22" fmla="*/ 1698171 h 1698171"/>
              <a:gd name="connsiteX23" fmla="*/ 308571 w 1742256"/>
              <a:gd name="connsiteY23" fmla="*/ 1640114 h 1698171"/>
              <a:gd name="connsiteX24" fmla="*/ 410171 w 1742256"/>
              <a:gd name="connsiteY24" fmla="*/ 1538514 h 1698171"/>
              <a:gd name="connsiteX25" fmla="*/ 540800 w 1742256"/>
              <a:gd name="connsiteY25" fmla="*/ 1422400 h 1698171"/>
              <a:gd name="connsiteX26" fmla="*/ 569829 w 1742256"/>
              <a:gd name="connsiteY26" fmla="*/ 1436914 h 1698171"/>
              <a:gd name="connsiteX27" fmla="*/ 613371 w 1742256"/>
              <a:gd name="connsiteY27" fmla="*/ 1480457 h 1698171"/>
              <a:gd name="connsiteX28" fmla="*/ 787543 w 1742256"/>
              <a:gd name="connsiteY28" fmla="*/ 1451428 h 1698171"/>
              <a:gd name="connsiteX29" fmla="*/ 831086 w 1742256"/>
              <a:gd name="connsiteY29" fmla="*/ 1422400 h 1698171"/>
              <a:gd name="connsiteX30" fmla="*/ 976229 w 1742256"/>
              <a:gd name="connsiteY30" fmla="*/ 1291771 h 1698171"/>
              <a:gd name="connsiteX31" fmla="*/ 976229 w 1742256"/>
              <a:gd name="connsiteY31" fmla="*/ 1306285 h 1698171"/>
              <a:gd name="connsiteX32" fmla="*/ 1005257 w 1742256"/>
              <a:gd name="connsiteY32" fmla="*/ 1364342 h 1698171"/>
              <a:gd name="connsiteX33" fmla="*/ 1150400 w 1742256"/>
              <a:gd name="connsiteY33" fmla="*/ 1320800 h 1698171"/>
              <a:gd name="connsiteX34" fmla="*/ 1324571 w 1742256"/>
              <a:gd name="connsiteY34" fmla="*/ 1190171 h 1698171"/>
              <a:gd name="connsiteX35" fmla="*/ 1382629 w 1742256"/>
              <a:gd name="connsiteY35" fmla="*/ 1146628 h 1698171"/>
              <a:gd name="connsiteX36" fmla="*/ 1498743 w 1742256"/>
              <a:gd name="connsiteY36" fmla="*/ 1030514 h 1698171"/>
              <a:gd name="connsiteX37" fmla="*/ 1527771 w 1742256"/>
              <a:gd name="connsiteY37" fmla="*/ 972457 h 1698171"/>
              <a:gd name="connsiteX38" fmla="*/ 1542286 w 1742256"/>
              <a:gd name="connsiteY38" fmla="*/ 928914 h 1698171"/>
              <a:gd name="connsiteX39" fmla="*/ 1571314 w 1742256"/>
              <a:gd name="connsiteY39" fmla="*/ 885371 h 1698171"/>
              <a:gd name="connsiteX40" fmla="*/ 1585829 w 1742256"/>
              <a:gd name="connsiteY40" fmla="*/ 1175657 h 1698171"/>
              <a:gd name="connsiteX41" fmla="*/ 1629371 w 1742256"/>
              <a:gd name="connsiteY41" fmla="*/ 1161142 h 1698171"/>
              <a:gd name="connsiteX42" fmla="*/ 1643886 w 1742256"/>
              <a:gd name="connsiteY42" fmla="*/ 1117600 h 1698171"/>
              <a:gd name="connsiteX43" fmla="*/ 1701943 w 1742256"/>
              <a:gd name="connsiteY43" fmla="*/ 1030514 h 1698171"/>
              <a:gd name="connsiteX44" fmla="*/ 1716457 w 1742256"/>
              <a:gd name="connsiteY44" fmla="*/ 508000 h 1698171"/>
              <a:gd name="connsiteX45" fmla="*/ 1672914 w 1742256"/>
              <a:gd name="connsiteY45" fmla="*/ 478971 h 1698171"/>
              <a:gd name="connsiteX46" fmla="*/ 1614857 w 1742256"/>
              <a:gd name="connsiteY46" fmla="*/ 508000 h 1698171"/>
              <a:gd name="connsiteX47" fmla="*/ 1629371 w 1742256"/>
              <a:gd name="connsiteY47" fmla="*/ 566057 h 1698171"/>
              <a:gd name="connsiteX48" fmla="*/ 1629371 w 1742256"/>
              <a:gd name="connsiteY48" fmla="*/ 261257 h 1698171"/>
              <a:gd name="connsiteX49" fmla="*/ 1571314 w 1742256"/>
              <a:gd name="connsiteY49" fmla="*/ 246742 h 1698171"/>
              <a:gd name="connsiteX50" fmla="*/ 1382629 w 1742256"/>
              <a:gd name="connsiteY50" fmla="*/ 261257 h 1698171"/>
              <a:gd name="connsiteX51" fmla="*/ 1368114 w 1742256"/>
              <a:gd name="connsiteY51" fmla="*/ 217714 h 1698171"/>
              <a:gd name="connsiteX52" fmla="*/ 1353600 w 1742256"/>
              <a:gd name="connsiteY52" fmla="*/ 159657 h 1698171"/>
              <a:gd name="connsiteX53" fmla="*/ 1310057 w 1742256"/>
              <a:gd name="connsiteY53" fmla="*/ 87085 h 1698171"/>
              <a:gd name="connsiteX54" fmla="*/ 1295543 w 1742256"/>
              <a:gd name="connsiteY54" fmla="*/ 43542 h 1698171"/>
              <a:gd name="connsiteX55" fmla="*/ 1237486 w 1742256"/>
              <a:gd name="connsiteY55" fmla="*/ 29028 h 1698171"/>
              <a:gd name="connsiteX56" fmla="*/ 1077829 w 1742256"/>
              <a:gd name="connsiteY56" fmla="*/ 43542 h 1698171"/>
              <a:gd name="connsiteX57" fmla="*/ 1019771 w 1742256"/>
              <a:gd name="connsiteY57" fmla="*/ 101600 h 1698171"/>
              <a:gd name="connsiteX58" fmla="*/ 1005257 w 1742256"/>
              <a:gd name="connsiteY58" fmla="*/ 58057 h 1698171"/>
              <a:gd name="connsiteX59" fmla="*/ 976229 w 1742256"/>
              <a:gd name="connsiteY59" fmla="*/ 14514 h 1698171"/>
              <a:gd name="connsiteX60" fmla="*/ 903657 w 1742256"/>
              <a:gd name="connsiteY60" fmla="*/ 0 h 1698171"/>
              <a:gd name="connsiteX61" fmla="*/ 714971 w 1742256"/>
              <a:gd name="connsiteY61" fmla="*/ 14514 h 1698171"/>
              <a:gd name="connsiteX62" fmla="*/ 584343 w 1742256"/>
              <a:gd name="connsiteY62" fmla="*/ 130628 h 1698171"/>
              <a:gd name="connsiteX63" fmla="*/ 511771 w 1742256"/>
              <a:gd name="connsiteY63" fmla="*/ 174171 h 1698171"/>
              <a:gd name="connsiteX64" fmla="*/ 294057 w 1742256"/>
              <a:gd name="connsiteY64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63" fmla="*/ 294057 w 1742256"/>
              <a:gd name="connsiteY63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584343 w 1742256"/>
              <a:gd name="connsiteY61" fmla="*/ 290286 h 1857829"/>
              <a:gd name="connsiteX62" fmla="*/ 497257 w 1742256"/>
              <a:gd name="connsiteY62" fmla="*/ 0 h 1857829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714972 w 1742256"/>
              <a:gd name="connsiteY61" fmla="*/ 508000 h 1857829"/>
              <a:gd name="connsiteX62" fmla="*/ 497257 w 1742256"/>
              <a:gd name="connsiteY62" fmla="*/ 0 h 1857829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62" fmla="*/ 526285 w 1742256"/>
              <a:gd name="connsiteY62" fmla="*/ 173981 h 1712495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62" fmla="*/ 569829 w 1742256"/>
              <a:gd name="connsiteY62" fmla="*/ 159657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2256" h="1698171">
                <a:moveTo>
                  <a:pt x="569829" y="159657"/>
                </a:moveTo>
                <a:cubicBezTo>
                  <a:pt x="502096" y="164495"/>
                  <a:pt x="434120" y="166672"/>
                  <a:pt x="366629" y="174171"/>
                </a:cubicBezTo>
                <a:cubicBezTo>
                  <a:pt x="346803" y="176374"/>
                  <a:pt x="328044" y="184358"/>
                  <a:pt x="308571" y="188685"/>
                </a:cubicBezTo>
                <a:cubicBezTo>
                  <a:pt x="284489" y="194037"/>
                  <a:pt x="259629" y="196111"/>
                  <a:pt x="236000" y="203200"/>
                </a:cubicBezTo>
                <a:cubicBezTo>
                  <a:pt x="211045" y="210687"/>
                  <a:pt x="187824" y="223080"/>
                  <a:pt x="163429" y="232228"/>
                </a:cubicBezTo>
                <a:cubicBezTo>
                  <a:pt x="149104" y="237600"/>
                  <a:pt x="134400" y="241904"/>
                  <a:pt x="119886" y="246742"/>
                </a:cubicBezTo>
                <a:cubicBezTo>
                  <a:pt x="105372" y="261256"/>
                  <a:pt x="87222" y="272879"/>
                  <a:pt x="76343" y="290285"/>
                </a:cubicBezTo>
                <a:cubicBezTo>
                  <a:pt x="62534" y="312379"/>
                  <a:pt x="57896" y="339048"/>
                  <a:pt x="47314" y="362857"/>
                </a:cubicBezTo>
                <a:cubicBezTo>
                  <a:pt x="38527" y="382629"/>
                  <a:pt x="27962" y="401562"/>
                  <a:pt x="18286" y="420914"/>
                </a:cubicBezTo>
                <a:cubicBezTo>
                  <a:pt x="-1859" y="582068"/>
                  <a:pt x="-9995" y="590893"/>
                  <a:pt x="18286" y="798285"/>
                </a:cubicBezTo>
                <a:cubicBezTo>
                  <a:pt x="21209" y="819723"/>
                  <a:pt x="37638" y="836990"/>
                  <a:pt x="47314" y="856342"/>
                </a:cubicBezTo>
                <a:cubicBezTo>
                  <a:pt x="61828" y="851504"/>
                  <a:pt x="80039" y="852646"/>
                  <a:pt x="90857" y="841828"/>
                </a:cubicBezTo>
                <a:cubicBezTo>
                  <a:pt x="101675" y="831010"/>
                  <a:pt x="116189" y="809103"/>
                  <a:pt x="105371" y="798285"/>
                </a:cubicBezTo>
                <a:cubicBezTo>
                  <a:pt x="94553" y="787467"/>
                  <a:pt x="76343" y="807962"/>
                  <a:pt x="61829" y="812800"/>
                </a:cubicBezTo>
                <a:cubicBezTo>
                  <a:pt x="76343" y="822476"/>
                  <a:pt x="90413" y="832853"/>
                  <a:pt x="105371" y="841828"/>
                </a:cubicBezTo>
                <a:cubicBezTo>
                  <a:pt x="138818" y="861896"/>
                  <a:pt x="192484" y="863669"/>
                  <a:pt x="206971" y="899885"/>
                </a:cubicBezTo>
                <a:cubicBezTo>
                  <a:pt x="219025" y="930019"/>
                  <a:pt x="177029" y="957503"/>
                  <a:pt x="163429" y="986971"/>
                </a:cubicBezTo>
                <a:cubicBezTo>
                  <a:pt x="147989" y="1020426"/>
                  <a:pt x="132279" y="1053872"/>
                  <a:pt x="119886" y="1088571"/>
                </a:cubicBezTo>
                <a:cubicBezTo>
                  <a:pt x="108040" y="1121741"/>
                  <a:pt x="101215" y="1156507"/>
                  <a:pt x="90857" y="1190171"/>
                </a:cubicBezTo>
                <a:cubicBezTo>
                  <a:pt x="81858" y="1219417"/>
                  <a:pt x="71505" y="1248228"/>
                  <a:pt x="61829" y="1277257"/>
                </a:cubicBezTo>
                <a:cubicBezTo>
                  <a:pt x="43672" y="1422503"/>
                  <a:pt x="29102" y="1482808"/>
                  <a:pt x="61829" y="1654628"/>
                </a:cubicBezTo>
                <a:cubicBezTo>
                  <a:pt x="65670" y="1674792"/>
                  <a:pt x="90857" y="1683657"/>
                  <a:pt x="105371" y="1698171"/>
                </a:cubicBezTo>
                <a:cubicBezTo>
                  <a:pt x="181683" y="1687270"/>
                  <a:pt x="242048" y="1687630"/>
                  <a:pt x="308571" y="1640114"/>
                </a:cubicBezTo>
                <a:cubicBezTo>
                  <a:pt x="347545" y="1612276"/>
                  <a:pt x="371855" y="1567251"/>
                  <a:pt x="410171" y="1538514"/>
                </a:cubicBezTo>
                <a:cubicBezTo>
                  <a:pt x="495597" y="1474445"/>
                  <a:pt x="451124" y="1512076"/>
                  <a:pt x="540800" y="1422400"/>
                </a:cubicBezTo>
                <a:cubicBezTo>
                  <a:pt x="569137" y="1280712"/>
                  <a:pt x="541653" y="1373519"/>
                  <a:pt x="569829" y="1436914"/>
                </a:cubicBezTo>
                <a:cubicBezTo>
                  <a:pt x="578165" y="1455671"/>
                  <a:pt x="598857" y="1465943"/>
                  <a:pt x="613371" y="1480457"/>
                </a:cubicBezTo>
                <a:cubicBezTo>
                  <a:pt x="671428" y="1470781"/>
                  <a:pt x="730672" y="1466593"/>
                  <a:pt x="787543" y="1451428"/>
                </a:cubicBezTo>
                <a:cubicBezTo>
                  <a:pt x="804398" y="1446933"/>
                  <a:pt x="816891" y="1432539"/>
                  <a:pt x="831086" y="1422400"/>
                </a:cubicBezTo>
                <a:cubicBezTo>
                  <a:pt x="910620" y="1365590"/>
                  <a:pt x="891325" y="1376675"/>
                  <a:pt x="976229" y="1291771"/>
                </a:cubicBezTo>
                <a:cubicBezTo>
                  <a:pt x="1012299" y="1183558"/>
                  <a:pt x="974572" y="1293031"/>
                  <a:pt x="976229" y="1306285"/>
                </a:cubicBezTo>
                <a:cubicBezTo>
                  <a:pt x="978913" y="1327754"/>
                  <a:pt x="995581" y="1344990"/>
                  <a:pt x="1005257" y="1364342"/>
                </a:cubicBezTo>
                <a:cubicBezTo>
                  <a:pt x="1053638" y="1349828"/>
                  <a:pt x="1104124" y="1341046"/>
                  <a:pt x="1150400" y="1320800"/>
                </a:cubicBezTo>
                <a:cubicBezTo>
                  <a:pt x="1203663" y="1297497"/>
                  <a:pt x="1281369" y="1224733"/>
                  <a:pt x="1324571" y="1190171"/>
                </a:cubicBezTo>
                <a:cubicBezTo>
                  <a:pt x="1343461" y="1175059"/>
                  <a:pt x="1365523" y="1163733"/>
                  <a:pt x="1382629" y="1146628"/>
                </a:cubicBezTo>
                <a:cubicBezTo>
                  <a:pt x="1528971" y="1000287"/>
                  <a:pt x="1358764" y="1135499"/>
                  <a:pt x="1498743" y="1030514"/>
                </a:cubicBezTo>
                <a:cubicBezTo>
                  <a:pt x="1508419" y="1011162"/>
                  <a:pt x="1519248" y="992344"/>
                  <a:pt x="1527771" y="972457"/>
                </a:cubicBezTo>
                <a:cubicBezTo>
                  <a:pt x="1533798" y="958395"/>
                  <a:pt x="1535444" y="942598"/>
                  <a:pt x="1542286" y="928914"/>
                </a:cubicBezTo>
                <a:cubicBezTo>
                  <a:pt x="1550087" y="913312"/>
                  <a:pt x="1561638" y="899885"/>
                  <a:pt x="1571314" y="885371"/>
                </a:cubicBezTo>
                <a:cubicBezTo>
                  <a:pt x="1576152" y="982133"/>
                  <a:pt x="1565870" y="1080852"/>
                  <a:pt x="1585829" y="1175657"/>
                </a:cubicBezTo>
                <a:cubicBezTo>
                  <a:pt x="1588981" y="1190628"/>
                  <a:pt x="1618553" y="1171960"/>
                  <a:pt x="1629371" y="1161142"/>
                </a:cubicBezTo>
                <a:cubicBezTo>
                  <a:pt x="1640189" y="1150324"/>
                  <a:pt x="1636456" y="1130974"/>
                  <a:pt x="1643886" y="1117600"/>
                </a:cubicBezTo>
                <a:cubicBezTo>
                  <a:pt x="1660829" y="1087102"/>
                  <a:pt x="1682591" y="1059543"/>
                  <a:pt x="1701943" y="1030514"/>
                </a:cubicBezTo>
                <a:cubicBezTo>
                  <a:pt x="1745474" y="812853"/>
                  <a:pt x="1758850" y="804755"/>
                  <a:pt x="1716457" y="508000"/>
                </a:cubicBezTo>
                <a:cubicBezTo>
                  <a:pt x="1713990" y="490731"/>
                  <a:pt x="1687428" y="488647"/>
                  <a:pt x="1672914" y="478971"/>
                </a:cubicBezTo>
                <a:cubicBezTo>
                  <a:pt x="1653562" y="488647"/>
                  <a:pt x="1627839" y="490691"/>
                  <a:pt x="1614857" y="508000"/>
                </a:cubicBezTo>
                <a:cubicBezTo>
                  <a:pt x="1493952" y="669207"/>
                  <a:pt x="1609602" y="579236"/>
                  <a:pt x="1629371" y="566057"/>
                </a:cubicBezTo>
                <a:cubicBezTo>
                  <a:pt x="1641487" y="469134"/>
                  <a:pt x="1663411" y="356570"/>
                  <a:pt x="1629371" y="261257"/>
                </a:cubicBezTo>
                <a:cubicBezTo>
                  <a:pt x="1622662" y="242471"/>
                  <a:pt x="1590666" y="251580"/>
                  <a:pt x="1571314" y="246742"/>
                </a:cubicBezTo>
                <a:cubicBezTo>
                  <a:pt x="1508419" y="251580"/>
                  <a:pt x="1445076" y="270178"/>
                  <a:pt x="1382629" y="261257"/>
                </a:cubicBezTo>
                <a:cubicBezTo>
                  <a:pt x="1367483" y="259093"/>
                  <a:pt x="1372317" y="232425"/>
                  <a:pt x="1368114" y="217714"/>
                </a:cubicBezTo>
                <a:cubicBezTo>
                  <a:pt x="1362634" y="198534"/>
                  <a:pt x="1361702" y="177886"/>
                  <a:pt x="1353600" y="159657"/>
                </a:cubicBezTo>
                <a:cubicBezTo>
                  <a:pt x="1342143" y="133878"/>
                  <a:pt x="1322673" y="112318"/>
                  <a:pt x="1310057" y="87085"/>
                </a:cubicBezTo>
                <a:cubicBezTo>
                  <a:pt x="1303215" y="73401"/>
                  <a:pt x="1307490" y="53099"/>
                  <a:pt x="1295543" y="43542"/>
                </a:cubicBezTo>
                <a:cubicBezTo>
                  <a:pt x="1279966" y="31081"/>
                  <a:pt x="1256838" y="33866"/>
                  <a:pt x="1237486" y="29028"/>
                </a:cubicBezTo>
                <a:cubicBezTo>
                  <a:pt x="1184267" y="33866"/>
                  <a:pt x="1128525" y="26643"/>
                  <a:pt x="1077829" y="43542"/>
                </a:cubicBezTo>
                <a:cubicBezTo>
                  <a:pt x="1051865" y="52197"/>
                  <a:pt x="1046608" y="96232"/>
                  <a:pt x="1019771" y="101600"/>
                </a:cubicBezTo>
                <a:cubicBezTo>
                  <a:pt x="1004769" y="104601"/>
                  <a:pt x="1012099" y="71741"/>
                  <a:pt x="1005257" y="58057"/>
                </a:cubicBezTo>
                <a:cubicBezTo>
                  <a:pt x="997456" y="42455"/>
                  <a:pt x="991375" y="23169"/>
                  <a:pt x="976229" y="14514"/>
                </a:cubicBezTo>
                <a:cubicBezTo>
                  <a:pt x="954810" y="2274"/>
                  <a:pt x="927848" y="4838"/>
                  <a:pt x="903657" y="0"/>
                </a:cubicBezTo>
                <a:cubicBezTo>
                  <a:pt x="840762" y="4838"/>
                  <a:pt x="756095" y="-9676"/>
                  <a:pt x="714971" y="14514"/>
                </a:cubicBezTo>
                <a:cubicBezTo>
                  <a:pt x="673847" y="38704"/>
                  <a:pt x="676866" y="125191"/>
                  <a:pt x="656915" y="145142"/>
                </a:cubicBezTo>
                <a:lnTo>
                  <a:pt x="569829" y="159657"/>
                </a:lnTo>
                <a:close/>
              </a:path>
            </a:pathLst>
          </a:custGeom>
          <a:solidFill>
            <a:srgbClr val="00B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637307" y="3311814"/>
            <a:ext cx="226566" cy="513248"/>
          </a:xfrm>
          <a:custGeom>
            <a:avLst/>
            <a:gdLst>
              <a:gd name="connsiteX0" fmla="*/ 14515 w 203200"/>
              <a:gd name="connsiteY0" fmla="*/ 14514 h 508000"/>
              <a:gd name="connsiteX1" fmla="*/ 43543 w 203200"/>
              <a:gd name="connsiteY1" fmla="*/ 348342 h 508000"/>
              <a:gd name="connsiteX2" fmla="*/ 0 w 203200"/>
              <a:gd name="connsiteY2" fmla="*/ 508000 h 508000"/>
              <a:gd name="connsiteX3" fmla="*/ 203200 w 203200"/>
              <a:gd name="connsiteY3" fmla="*/ 449942 h 508000"/>
              <a:gd name="connsiteX4" fmla="*/ 159657 w 203200"/>
              <a:gd name="connsiteY4" fmla="*/ 304800 h 508000"/>
              <a:gd name="connsiteX5" fmla="*/ 145143 w 203200"/>
              <a:gd name="connsiteY5" fmla="*/ 0 h 508000"/>
              <a:gd name="connsiteX6" fmla="*/ 14515 w 203200"/>
              <a:gd name="connsiteY6" fmla="*/ 14514 h 508000"/>
              <a:gd name="connsiteX0" fmla="*/ 14515 w 239059"/>
              <a:gd name="connsiteY0" fmla="*/ 14514 h 629236"/>
              <a:gd name="connsiteX1" fmla="*/ 43543 w 239059"/>
              <a:gd name="connsiteY1" fmla="*/ 348342 h 629236"/>
              <a:gd name="connsiteX2" fmla="*/ 0 w 239059"/>
              <a:gd name="connsiteY2" fmla="*/ 508000 h 629236"/>
              <a:gd name="connsiteX3" fmla="*/ 239059 w 239059"/>
              <a:gd name="connsiteY3" fmla="*/ 629236 h 629236"/>
              <a:gd name="connsiteX4" fmla="*/ 159657 w 239059"/>
              <a:gd name="connsiteY4" fmla="*/ 304800 h 629236"/>
              <a:gd name="connsiteX5" fmla="*/ 145143 w 239059"/>
              <a:gd name="connsiteY5" fmla="*/ 0 h 629236"/>
              <a:gd name="connsiteX6" fmla="*/ 14515 w 239059"/>
              <a:gd name="connsiteY6" fmla="*/ 14514 h 629236"/>
              <a:gd name="connsiteX0" fmla="*/ 14515 w 239059"/>
              <a:gd name="connsiteY0" fmla="*/ 14514 h 552090"/>
              <a:gd name="connsiteX1" fmla="*/ 43543 w 239059"/>
              <a:gd name="connsiteY1" fmla="*/ 348342 h 552090"/>
              <a:gd name="connsiteX2" fmla="*/ 0 w 239059"/>
              <a:gd name="connsiteY2" fmla="*/ 508000 h 552090"/>
              <a:gd name="connsiteX3" fmla="*/ 239059 w 239059"/>
              <a:gd name="connsiteY3" fmla="*/ 552090 h 552090"/>
              <a:gd name="connsiteX4" fmla="*/ 159657 w 239059"/>
              <a:gd name="connsiteY4" fmla="*/ 304800 h 552090"/>
              <a:gd name="connsiteX5" fmla="*/ 145143 w 239059"/>
              <a:gd name="connsiteY5" fmla="*/ 0 h 552090"/>
              <a:gd name="connsiteX6" fmla="*/ 14515 w 239059"/>
              <a:gd name="connsiteY6" fmla="*/ 14514 h 552090"/>
              <a:gd name="connsiteX0" fmla="*/ 14515 w 239059"/>
              <a:gd name="connsiteY0" fmla="*/ 14514 h 552090"/>
              <a:gd name="connsiteX1" fmla="*/ 43543 w 239059"/>
              <a:gd name="connsiteY1" fmla="*/ 348342 h 552090"/>
              <a:gd name="connsiteX2" fmla="*/ 0 w 239059"/>
              <a:gd name="connsiteY2" fmla="*/ 527286 h 552090"/>
              <a:gd name="connsiteX3" fmla="*/ 239059 w 239059"/>
              <a:gd name="connsiteY3" fmla="*/ 552090 h 552090"/>
              <a:gd name="connsiteX4" fmla="*/ 159657 w 239059"/>
              <a:gd name="connsiteY4" fmla="*/ 304800 h 552090"/>
              <a:gd name="connsiteX5" fmla="*/ 145143 w 239059"/>
              <a:gd name="connsiteY5" fmla="*/ 0 h 552090"/>
              <a:gd name="connsiteX6" fmla="*/ 14515 w 239059"/>
              <a:gd name="connsiteY6" fmla="*/ 14514 h 5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9" h="552090">
                <a:moveTo>
                  <a:pt x="14515" y="14514"/>
                </a:moveTo>
                <a:lnTo>
                  <a:pt x="43543" y="348342"/>
                </a:lnTo>
                <a:lnTo>
                  <a:pt x="0" y="527286"/>
                </a:lnTo>
                <a:lnTo>
                  <a:pt x="239059" y="552090"/>
                </a:lnTo>
                <a:lnTo>
                  <a:pt x="159657" y="304800"/>
                </a:lnTo>
                <a:lnTo>
                  <a:pt x="145143" y="0"/>
                </a:lnTo>
                <a:lnTo>
                  <a:pt x="14515" y="14514"/>
                </a:lnTo>
                <a:close/>
              </a:path>
            </a:pathLst>
          </a:custGeom>
          <a:solidFill>
            <a:srgbClr val="C55A11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5755" y="5586773"/>
            <a:ext cx="187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trees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637307" y="3978122"/>
            <a:ext cx="57935" cy="172896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63873" y="4061936"/>
            <a:ext cx="2353635" cy="159671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95242" y="3978122"/>
            <a:ext cx="1677532" cy="164473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6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20" t="54463" r="26871" b="10562"/>
          <a:stretch/>
        </p:blipFill>
        <p:spPr>
          <a:xfrm>
            <a:off x="253999" y="1403334"/>
            <a:ext cx="8575958" cy="4279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1657" y="539153"/>
            <a:ext cx="506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Side (West)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49829" y="4992914"/>
            <a:ext cx="391885" cy="885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3087" y="5878254"/>
            <a:ext cx="322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grade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007428" y="3049399"/>
            <a:ext cx="1091477" cy="986971"/>
          </a:xfrm>
          <a:custGeom>
            <a:avLst/>
            <a:gdLst>
              <a:gd name="connsiteX0" fmla="*/ 1150400 w 1742256"/>
              <a:gd name="connsiteY0" fmla="*/ 319314 h 1698171"/>
              <a:gd name="connsiteX1" fmla="*/ 860114 w 1742256"/>
              <a:gd name="connsiteY1" fmla="*/ 319314 h 1698171"/>
              <a:gd name="connsiteX2" fmla="*/ 685943 w 1742256"/>
              <a:gd name="connsiteY2" fmla="*/ 217714 h 1698171"/>
              <a:gd name="connsiteX3" fmla="*/ 569829 w 1742256"/>
              <a:gd name="connsiteY3" fmla="*/ 159657 h 1698171"/>
              <a:gd name="connsiteX4" fmla="*/ 366629 w 1742256"/>
              <a:gd name="connsiteY4" fmla="*/ 174171 h 1698171"/>
              <a:gd name="connsiteX5" fmla="*/ 308571 w 1742256"/>
              <a:gd name="connsiteY5" fmla="*/ 188685 h 1698171"/>
              <a:gd name="connsiteX6" fmla="*/ 236000 w 1742256"/>
              <a:gd name="connsiteY6" fmla="*/ 203200 h 1698171"/>
              <a:gd name="connsiteX7" fmla="*/ 163429 w 1742256"/>
              <a:gd name="connsiteY7" fmla="*/ 232228 h 1698171"/>
              <a:gd name="connsiteX8" fmla="*/ 119886 w 1742256"/>
              <a:gd name="connsiteY8" fmla="*/ 246742 h 1698171"/>
              <a:gd name="connsiteX9" fmla="*/ 76343 w 1742256"/>
              <a:gd name="connsiteY9" fmla="*/ 290285 h 1698171"/>
              <a:gd name="connsiteX10" fmla="*/ 47314 w 1742256"/>
              <a:gd name="connsiteY10" fmla="*/ 362857 h 1698171"/>
              <a:gd name="connsiteX11" fmla="*/ 18286 w 1742256"/>
              <a:gd name="connsiteY11" fmla="*/ 420914 h 1698171"/>
              <a:gd name="connsiteX12" fmla="*/ 18286 w 1742256"/>
              <a:gd name="connsiteY12" fmla="*/ 798285 h 1698171"/>
              <a:gd name="connsiteX13" fmla="*/ 47314 w 1742256"/>
              <a:gd name="connsiteY13" fmla="*/ 856342 h 1698171"/>
              <a:gd name="connsiteX14" fmla="*/ 90857 w 1742256"/>
              <a:gd name="connsiteY14" fmla="*/ 841828 h 1698171"/>
              <a:gd name="connsiteX15" fmla="*/ 105371 w 1742256"/>
              <a:gd name="connsiteY15" fmla="*/ 798285 h 1698171"/>
              <a:gd name="connsiteX16" fmla="*/ 61829 w 1742256"/>
              <a:gd name="connsiteY16" fmla="*/ 812800 h 1698171"/>
              <a:gd name="connsiteX17" fmla="*/ 105371 w 1742256"/>
              <a:gd name="connsiteY17" fmla="*/ 841828 h 1698171"/>
              <a:gd name="connsiteX18" fmla="*/ 206971 w 1742256"/>
              <a:gd name="connsiteY18" fmla="*/ 899885 h 1698171"/>
              <a:gd name="connsiteX19" fmla="*/ 163429 w 1742256"/>
              <a:gd name="connsiteY19" fmla="*/ 986971 h 1698171"/>
              <a:gd name="connsiteX20" fmla="*/ 119886 w 1742256"/>
              <a:gd name="connsiteY20" fmla="*/ 1088571 h 1698171"/>
              <a:gd name="connsiteX21" fmla="*/ 90857 w 1742256"/>
              <a:gd name="connsiteY21" fmla="*/ 1190171 h 1698171"/>
              <a:gd name="connsiteX22" fmla="*/ 61829 w 1742256"/>
              <a:gd name="connsiteY22" fmla="*/ 1277257 h 1698171"/>
              <a:gd name="connsiteX23" fmla="*/ 61829 w 1742256"/>
              <a:gd name="connsiteY23" fmla="*/ 1654628 h 1698171"/>
              <a:gd name="connsiteX24" fmla="*/ 105371 w 1742256"/>
              <a:gd name="connsiteY24" fmla="*/ 1698171 h 1698171"/>
              <a:gd name="connsiteX25" fmla="*/ 308571 w 1742256"/>
              <a:gd name="connsiteY25" fmla="*/ 1640114 h 1698171"/>
              <a:gd name="connsiteX26" fmla="*/ 410171 w 1742256"/>
              <a:gd name="connsiteY26" fmla="*/ 1538514 h 1698171"/>
              <a:gd name="connsiteX27" fmla="*/ 540800 w 1742256"/>
              <a:gd name="connsiteY27" fmla="*/ 1422400 h 1698171"/>
              <a:gd name="connsiteX28" fmla="*/ 569829 w 1742256"/>
              <a:gd name="connsiteY28" fmla="*/ 1436914 h 1698171"/>
              <a:gd name="connsiteX29" fmla="*/ 613371 w 1742256"/>
              <a:gd name="connsiteY29" fmla="*/ 1480457 h 1698171"/>
              <a:gd name="connsiteX30" fmla="*/ 787543 w 1742256"/>
              <a:gd name="connsiteY30" fmla="*/ 1451428 h 1698171"/>
              <a:gd name="connsiteX31" fmla="*/ 831086 w 1742256"/>
              <a:gd name="connsiteY31" fmla="*/ 1422400 h 1698171"/>
              <a:gd name="connsiteX32" fmla="*/ 976229 w 1742256"/>
              <a:gd name="connsiteY32" fmla="*/ 1291771 h 1698171"/>
              <a:gd name="connsiteX33" fmla="*/ 976229 w 1742256"/>
              <a:gd name="connsiteY33" fmla="*/ 1306285 h 1698171"/>
              <a:gd name="connsiteX34" fmla="*/ 1005257 w 1742256"/>
              <a:gd name="connsiteY34" fmla="*/ 1364342 h 1698171"/>
              <a:gd name="connsiteX35" fmla="*/ 1150400 w 1742256"/>
              <a:gd name="connsiteY35" fmla="*/ 1320800 h 1698171"/>
              <a:gd name="connsiteX36" fmla="*/ 1324571 w 1742256"/>
              <a:gd name="connsiteY36" fmla="*/ 1190171 h 1698171"/>
              <a:gd name="connsiteX37" fmla="*/ 1382629 w 1742256"/>
              <a:gd name="connsiteY37" fmla="*/ 1146628 h 1698171"/>
              <a:gd name="connsiteX38" fmla="*/ 1498743 w 1742256"/>
              <a:gd name="connsiteY38" fmla="*/ 1030514 h 1698171"/>
              <a:gd name="connsiteX39" fmla="*/ 1527771 w 1742256"/>
              <a:gd name="connsiteY39" fmla="*/ 972457 h 1698171"/>
              <a:gd name="connsiteX40" fmla="*/ 1542286 w 1742256"/>
              <a:gd name="connsiteY40" fmla="*/ 928914 h 1698171"/>
              <a:gd name="connsiteX41" fmla="*/ 1571314 w 1742256"/>
              <a:gd name="connsiteY41" fmla="*/ 885371 h 1698171"/>
              <a:gd name="connsiteX42" fmla="*/ 1585829 w 1742256"/>
              <a:gd name="connsiteY42" fmla="*/ 1175657 h 1698171"/>
              <a:gd name="connsiteX43" fmla="*/ 1629371 w 1742256"/>
              <a:gd name="connsiteY43" fmla="*/ 1161142 h 1698171"/>
              <a:gd name="connsiteX44" fmla="*/ 1643886 w 1742256"/>
              <a:gd name="connsiteY44" fmla="*/ 1117600 h 1698171"/>
              <a:gd name="connsiteX45" fmla="*/ 1701943 w 1742256"/>
              <a:gd name="connsiteY45" fmla="*/ 1030514 h 1698171"/>
              <a:gd name="connsiteX46" fmla="*/ 1716457 w 1742256"/>
              <a:gd name="connsiteY46" fmla="*/ 508000 h 1698171"/>
              <a:gd name="connsiteX47" fmla="*/ 1672914 w 1742256"/>
              <a:gd name="connsiteY47" fmla="*/ 478971 h 1698171"/>
              <a:gd name="connsiteX48" fmla="*/ 1614857 w 1742256"/>
              <a:gd name="connsiteY48" fmla="*/ 508000 h 1698171"/>
              <a:gd name="connsiteX49" fmla="*/ 1629371 w 1742256"/>
              <a:gd name="connsiteY49" fmla="*/ 566057 h 1698171"/>
              <a:gd name="connsiteX50" fmla="*/ 1629371 w 1742256"/>
              <a:gd name="connsiteY50" fmla="*/ 261257 h 1698171"/>
              <a:gd name="connsiteX51" fmla="*/ 1571314 w 1742256"/>
              <a:gd name="connsiteY51" fmla="*/ 246742 h 1698171"/>
              <a:gd name="connsiteX52" fmla="*/ 1382629 w 1742256"/>
              <a:gd name="connsiteY52" fmla="*/ 261257 h 1698171"/>
              <a:gd name="connsiteX53" fmla="*/ 1368114 w 1742256"/>
              <a:gd name="connsiteY53" fmla="*/ 217714 h 1698171"/>
              <a:gd name="connsiteX54" fmla="*/ 1353600 w 1742256"/>
              <a:gd name="connsiteY54" fmla="*/ 159657 h 1698171"/>
              <a:gd name="connsiteX55" fmla="*/ 1310057 w 1742256"/>
              <a:gd name="connsiteY55" fmla="*/ 87085 h 1698171"/>
              <a:gd name="connsiteX56" fmla="*/ 1295543 w 1742256"/>
              <a:gd name="connsiteY56" fmla="*/ 43542 h 1698171"/>
              <a:gd name="connsiteX57" fmla="*/ 1237486 w 1742256"/>
              <a:gd name="connsiteY57" fmla="*/ 29028 h 1698171"/>
              <a:gd name="connsiteX58" fmla="*/ 1077829 w 1742256"/>
              <a:gd name="connsiteY58" fmla="*/ 43542 h 1698171"/>
              <a:gd name="connsiteX59" fmla="*/ 1019771 w 1742256"/>
              <a:gd name="connsiteY59" fmla="*/ 101600 h 1698171"/>
              <a:gd name="connsiteX60" fmla="*/ 1005257 w 1742256"/>
              <a:gd name="connsiteY60" fmla="*/ 58057 h 1698171"/>
              <a:gd name="connsiteX61" fmla="*/ 976229 w 1742256"/>
              <a:gd name="connsiteY61" fmla="*/ 14514 h 1698171"/>
              <a:gd name="connsiteX62" fmla="*/ 903657 w 1742256"/>
              <a:gd name="connsiteY62" fmla="*/ 0 h 1698171"/>
              <a:gd name="connsiteX63" fmla="*/ 714971 w 1742256"/>
              <a:gd name="connsiteY63" fmla="*/ 14514 h 1698171"/>
              <a:gd name="connsiteX64" fmla="*/ 584343 w 1742256"/>
              <a:gd name="connsiteY64" fmla="*/ 130628 h 1698171"/>
              <a:gd name="connsiteX65" fmla="*/ 511771 w 1742256"/>
              <a:gd name="connsiteY65" fmla="*/ 174171 h 1698171"/>
              <a:gd name="connsiteX66" fmla="*/ 294057 w 1742256"/>
              <a:gd name="connsiteY66" fmla="*/ 333828 h 1698171"/>
              <a:gd name="connsiteX0" fmla="*/ 860114 w 1742256"/>
              <a:gd name="connsiteY0" fmla="*/ 319314 h 1698171"/>
              <a:gd name="connsiteX1" fmla="*/ 685943 w 1742256"/>
              <a:gd name="connsiteY1" fmla="*/ 217714 h 1698171"/>
              <a:gd name="connsiteX2" fmla="*/ 569829 w 1742256"/>
              <a:gd name="connsiteY2" fmla="*/ 159657 h 1698171"/>
              <a:gd name="connsiteX3" fmla="*/ 366629 w 1742256"/>
              <a:gd name="connsiteY3" fmla="*/ 174171 h 1698171"/>
              <a:gd name="connsiteX4" fmla="*/ 308571 w 1742256"/>
              <a:gd name="connsiteY4" fmla="*/ 188685 h 1698171"/>
              <a:gd name="connsiteX5" fmla="*/ 236000 w 1742256"/>
              <a:gd name="connsiteY5" fmla="*/ 203200 h 1698171"/>
              <a:gd name="connsiteX6" fmla="*/ 163429 w 1742256"/>
              <a:gd name="connsiteY6" fmla="*/ 232228 h 1698171"/>
              <a:gd name="connsiteX7" fmla="*/ 119886 w 1742256"/>
              <a:gd name="connsiteY7" fmla="*/ 246742 h 1698171"/>
              <a:gd name="connsiteX8" fmla="*/ 76343 w 1742256"/>
              <a:gd name="connsiteY8" fmla="*/ 290285 h 1698171"/>
              <a:gd name="connsiteX9" fmla="*/ 47314 w 1742256"/>
              <a:gd name="connsiteY9" fmla="*/ 362857 h 1698171"/>
              <a:gd name="connsiteX10" fmla="*/ 18286 w 1742256"/>
              <a:gd name="connsiteY10" fmla="*/ 420914 h 1698171"/>
              <a:gd name="connsiteX11" fmla="*/ 18286 w 1742256"/>
              <a:gd name="connsiteY11" fmla="*/ 798285 h 1698171"/>
              <a:gd name="connsiteX12" fmla="*/ 47314 w 1742256"/>
              <a:gd name="connsiteY12" fmla="*/ 856342 h 1698171"/>
              <a:gd name="connsiteX13" fmla="*/ 90857 w 1742256"/>
              <a:gd name="connsiteY13" fmla="*/ 841828 h 1698171"/>
              <a:gd name="connsiteX14" fmla="*/ 105371 w 1742256"/>
              <a:gd name="connsiteY14" fmla="*/ 798285 h 1698171"/>
              <a:gd name="connsiteX15" fmla="*/ 61829 w 1742256"/>
              <a:gd name="connsiteY15" fmla="*/ 812800 h 1698171"/>
              <a:gd name="connsiteX16" fmla="*/ 105371 w 1742256"/>
              <a:gd name="connsiteY16" fmla="*/ 841828 h 1698171"/>
              <a:gd name="connsiteX17" fmla="*/ 206971 w 1742256"/>
              <a:gd name="connsiteY17" fmla="*/ 899885 h 1698171"/>
              <a:gd name="connsiteX18" fmla="*/ 163429 w 1742256"/>
              <a:gd name="connsiteY18" fmla="*/ 986971 h 1698171"/>
              <a:gd name="connsiteX19" fmla="*/ 119886 w 1742256"/>
              <a:gd name="connsiteY19" fmla="*/ 1088571 h 1698171"/>
              <a:gd name="connsiteX20" fmla="*/ 90857 w 1742256"/>
              <a:gd name="connsiteY20" fmla="*/ 1190171 h 1698171"/>
              <a:gd name="connsiteX21" fmla="*/ 61829 w 1742256"/>
              <a:gd name="connsiteY21" fmla="*/ 1277257 h 1698171"/>
              <a:gd name="connsiteX22" fmla="*/ 61829 w 1742256"/>
              <a:gd name="connsiteY22" fmla="*/ 1654628 h 1698171"/>
              <a:gd name="connsiteX23" fmla="*/ 105371 w 1742256"/>
              <a:gd name="connsiteY23" fmla="*/ 1698171 h 1698171"/>
              <a:gd name="connsiteX24" fmla="*/ 308571 w 1742256"/>
              <a:gd name="connsiteY24" fmla="*/ 1640114 h 1698171"/>
              <a:gd name="connsiteX25" fmla="*/ 410171 w 1742256"/>
              <a:gd name="connsiteY25" fmla="*/ 1538514 h 1698171"/>
              <a:gd name="connsiteX26" fmla="*/ 540800 w 1742256"/>
              <a:gd name="connsiteY26" fmla="*/ 1422400 h 1698171"/>
              <a:gd name="connsiteX27" fmla="*/ 569829 w 1742256"/>
              <a:gd name="connsiteY27" fmla="*/ 1436914 h 1698171"/>
              <a:gd name="connsiteX28" fmla="*/ 613371 w 1742256"/>
              <a:gd name="connsiteY28" fmla="*/ 1480457 h 1698171"/>
              <a:gd name="connsiteX29" fmla="*/ 787543 w 1742256"/>
              <a:gd name="connsiteY29" fmla="*/ 1451428 h 1698171"/>
              <a:gd name="connsiteX30" fmla="*/ 831086 w 1742256"/>
              <a:gd name="connsiteY30" fmla="*/ 1422400 h 1698171"/>
              <a:gd name="connsiteX31" fmla="*/ 976229 w 1742256"/>
              <a:gd name="connsiteY31" fmla="*/ 1291771 h 1698171"/>
              <a:gd name="connsiteX32" fmla="*/ 976229 w 1742256"/>
              <a:gd name="connsiteY32" fmla="*/ 1306285 h 1698171"/>
              <a:gd name="connsiteX33" fmla="*/ 1005257 w 1742256"/>
              <a:gd name="connsiteY33" fmla="*/ 1364342 h 1698171"/>
              <a:gd name="connsiteX34" fmla="*/ 1150400 w 1742256"/>
              <a:gd name="connsiteY34" fmla="*/ 1320800 h 1698171"/>
              <a:gd name="connsiteX35" fmla="*/ 1324571 w 1742256"/>
              <a:gd name="connsiteY35" fmla="*/ 1190171 h 1698171"/>
              <a:gd name="connsiteX36" fmla="*/ 1382629 w 1742256"/>
              <a:gd name="connsiteY36" fmla="*/ 1146628 h 1698171"/>
              <a:gd name="connsiteX37" fmla="*/ 1498743 w 1742256"/>
              <a:gd name="connsiteY37" fmla="*/ 1030514 h 1698171"/>
              <a:gd name="connsiteX38" fmla="*/ 1527771 w 1742256"/>
              <a:gd name="connsiteY38" fmla="*/ 972457 h 1698171"/>
              <a:gd name="connsiteX39" fmla="*/ 1542286 w 1742256"/>
              <a:gd name="connsiteY39" fmla="*/ 928914 h 1698171"/>
              <a:gd name="connsiteX40" fmla="*/ 1571314 w 1742256"/>
              <a:gd name="connsiteY40" fmla="*/ 885371 h 1698171"/>
              <a:gd name="connsiteX41" fmla="*/ 1585829 w 1742256"/>
              <a:gd name="connsiteY41" fmla="*/ 1175657 h 1698171"/>
              <a:gd name="connsiteX42" fmla="*/ 1629371 w 1742256"/>
              <a:gd name="connsiteY42" fmla="*/ 1161142 h 1698171"/>
              <a:gd name="connsiteX43" fmla="*/ 1643886 w 1742256"/>
              <a:gd name="connsiteY43" fmla="*/ 1117600 h 1698171"/>
              <a:gd name="connsiteX44" fmla="*/ 1701943 w 1742256"/>
              <a:gd name="connsiteY44" fmla="*/ 1030514 h 1698171"/>
              <a:gd name="connsiteX45" fmla="*/ 1716457 w 1742256"/>
              <a:gd name="connsiteY45" fmla="*/ 508000 h 1698171"/>
              <a:gd name="connsiteX46" fmla="*/ 1672914 w 1742256"/>
              <a:gd name="connsiteY46" fmla="*/ 478971 h 1698171"/>
              <a:gd name="connsiteX47" fmla="*/ 1614857 w 1742256"/>
              <a:gd name="connsiteY47" fmla="*/ 508000 h 1698171"/>
              <a:gd name="connsiteX48" fmla="*/ 1629371 w 1742256"/>
              <a:gd name="connsiteY48" fmla="*/ 566057 h 1698171"/>
              <a:gd name="connsiteX49" fmla="*/ 1629371 w 1742256"/>
              <a:gd name="connsiteY49" fmla="*/ 261257 h 1698171"/>
              <a:gd name="connsiteX50" fmla="*/ 1571314 w 1742256"/>
              <a:gd name="connsiteY50" fmla="*/ 246742 h 1698171"/>
              <a:gd name="connsiteX51" fmla="*/ 1382629 w 1742256"/>
              <a:gd name="connsiteY51" fmla="*/ 261257 h 1698171"/>
              <a:gd name="connsiteX52" fmla="*/ 1368114 w 1742256"/>
              <a:gd name="connsiteY52" fmla="*/ 217714 h 1698171"/>
              <a:gd name="connsiteX53" fmla="*/ 1353600 w 1742256"/>
              <a:gd name="connsiteY53" fmla="*/ 159657 h 1698171"/>
              <a:gd name="connsiteX54" fmla="*/ 1310057 w 1742256"/>
              <a:gd name="connsiteY54" fmla="*/ 87085 h 1698171"/>
              <a:gd name="connsiteX55" fmla="*/ 1295543 w 1742256"/>
              <a:gd name="connsiteY55" fmla="*/ 43542 h 1698171"/>
              <a:gd name="connsiteX56" fmla="*/ 1237486 w 1742256"/>
              <a:gd name="connsiteY56" fmla="*/ 29028 h 1698171"/>
              <a:gd name="connsiteX57" fmla="*/ 1077829 w 1742256"/>
              <a:gd name="connsiteY57" fmla="*/ 43542 h 1698171"/>
              <a:gd name="connsiteX58" fmla="*/ 1019771 w 1742256"/>
              <a:gd name="connsiteY58" fmla="*/ 101600 h 1698171"/>
              <a:gd name="connsiteX59" fmla="*/ 1005257 w 1742256"/>
              <a:gd name="connsiteY59" fmla="*/ 58057 h 1698171"/>
              <a:gd name="connsiteX60" fmla="*/ 976229 w 1742256"/>
              <a:gd name="connsiteY60" fmla="*/ 14514 h 1698171"/>
              <a:gd name="connsiteX61" fmla="*/ 903657 w 1742256"/>
              <a:gd name="connsiteY61" fmla="*/ 0 h 1698171"/>
              <a:gd name="connsiteX62" fmla="*/ 714971 w 1742256"/>
              <a:gd name="connsiteY62" fmla="*/ 14514 h 1698171"/>
              <a:gd name="connsiteX63" fmla="*/ 584343 w 1742256"/>
              <a:gd name="connsiteY63" fmla="*/ 130628 h 1698171"/>
              <a:gd name="connsiteX64" fmla="*/ 511771 w 1742256"/>
              <a:gd name="connsiteY64" fmla="*/ 174171 h 1698171"/>
              <a:gd name="connsiteX65" fmla="*/ 294057 w 1742256"/>
              <a:gd name="connsiteY65" fmla="*/ 333828 h 1698171"/>
              <a:gd name="connsiteX0" fmla="*/ 685943 w 1742256"/>
              <a:gd name="connsiteY0" fmla="*/ 217714 h 1698171"/>
              <a:gd name="connsiteX1" fmla="*/ 569829 w 1742256"/>
              <a:gd name="connsiteY1" fmla="*/ 159657 h 1698171"/>
              <a:gd name="connsiteX2" fmla="*/ 366629 w 1742256"/>
              <a:gd name="connsiteY2" fmla="*/ 174171 h 1698171"/>
              <a:gd name="connsiteX3" fmla="*/ 308571 w 1742256"/>
              <a:gd name="connsiteY3" fmla="*/ 188685 h 1698171"/>
              <a:gd name="connsiteX4" fmla="*/ 236000 w 1742256"/>
              <a:gd name="connsiteY4" fmla="*/ 203200 h 1698171"/>
              <a:gd name="connsiteX5" fmla="*/ 163429 w 1742256"/>
              <a:gd name="connsiteY5" fmla="*/ 232228 h 1698171"/>
              <a:gd name="connsiteX6" fmla="*/ 119886 w 1742256"/>
              <a:gd name="connsiteY6" fmla="*/ 246742 h 1698171"/>
              <a:gd name="connsiteX7" fmla="*/ 76343 w 1742256"/>
              <a:gd name="connsiteY7" fmla="*/ 290285 h 1698171"/>
              <a:gd name="connsiteX8" fmla="*/ 47314 w 1742256"/>
              <a:gd name="connsiteY8" fmla="*/ 362857 h 1698171"/>
              <a:gd name="connsiteX9" fmla="*/ 18286 w 1742256"/>
              <a:gd name="connsiteY9" fmla="*/ 420914 h 1698171"/>
              <a:gd name="connsiteX10" fmla="*/ 18286 w 1742256"/>
              <a:gd name="connsiteY10" fmla="*/ 798285 h 1698171"/>
              <a:gd name="connsiteX11" fmla="*/ 47314 w 1742256"/>
              <a:gd name="connsiteY11" fmla="*/ 856342 h 1698171"/>
              <a:gd name="connsiteX12" fmla="*/ 90857 w 1742256"/>
              <a:gd name="connsiteY12" fmla="*/ 841828 h 1698171"/>
              <a:gd name="connsiteX13" fmla="*/ 105371 w 1742256"/>
              <a:gd name="connsiteY13" fmla="*/ 798285 h 1698171"/>
              <a:gd name="connsiteX14" fmla="*/ 61829 w 1742256"/>
              <a:gd name="connsiteY14" fmla="*/ 812800 h 1698171"/>
              <a:gd name="connsiteX15" fmla="*/ 105371 w 1742256"/>
              <a:gd name="connsiteY15" fmla="*/ 841828 h 1698171"/>
              <a:gd name="connsiteX16" fmla="*/ 206971 w 1742256"/>
              <a:gd name="connsiteY16" fmla="*/ 899885 h 1698171"/>
              <a:gd name="connsiteX17" fmla="*/ 163429 w 1742256"/>
              <a:gd name="connsiteY17" fmla="*/ 986971 h 1698171"/>
              <a:gd name="connsiteX18" fmla="*/ 119886 w 1742256"/>
              <a:gd name="connsiteY18" fmla="*/ 1088571 h 1698171"/>
              <a:gd name="connsiteX19" fmla="*/ 90857 w 1742256"/>
              <a:gd name="connsiteY19" fmla="*/ 1190171 h 1698171"/>
              <a:gd name="connsiteX20" fmla="*/ 61829 w 1742256"/>
              <a:gd name="connsiteY20" fmla="*/ 1277257 h 1698171"/>
              <a:gd name="connsiteX21" fmla="*/ 61829 w 1742256"/>
              <a:gd name="connsiteY21" fmla="*/ 1654628 h 1698171"/>
              <a:gd name="connsiteX22" fmla="*/ 105371 w 1742256"/>
              <a:gd name="connsiteY22" fmla="*/ 1698171 h 1698171"/>
              <a:gd name="connsiteX23" fmla="*/ 308571 w 1742256"/>
              <a:gd name="connsiteY23" fmla="*/ 1640114 h 1698171"/>
              <a:gd name="connsiteX24" fmla="*/ 410171 w 1742256"/>
              <a:gd name="connsiteY24" fmla="*/ 1538514 h 1698171"/>
              <a:gd name="connsiteX25" fmla="*/ 540800 w 1742256"/>
              <a:gd name="connsiteY25" fmla="*/ 1422400 h 1698171"/>
              <a:gd name="connsiteX26" fmla="*/ 569829 w 1742256"/>
              <a:gd name="connsiteY26" fmla="*/ 1436914 h 1698171"/>
              <a:gd name="connsiteX27" fmla="*/ 613371 w 1742256"/>
              <a:gd name="connsiteY27" fmla="*/ 1480457 h 1698171"/>
              <a:gd name="connsiteX28" fmla="*/ 787543 w 1742256"/>
              <a:gd name="connsiteY28" fmla="*/ 1451428 h 1698171"/>
              <a:gd name="connsiteX29" fmla="*/ 831086 w 1742256"/>
              <a:gd name="connsiteY29" fmla="*/ 1422400 h 1698171"/>
              <a:gd name="connsiteX30" fmla="*/ 976229 w 1742256"/>
              <a:gd name="connsiteY30" fmla="*/ 1291771 h 1698171"/>
              <a:gd name="connsiteX31" fmla="*/ 976229 w 1742256"/>
              <a:gd name="connsiteY31" fmla="*/ 1306285 h 1698171"/>
              <a:gd name="connsiteX32" fmla="*/ 1005257 w 1742256"/>
              <a:gd name="connsiteY32" fmla="*/ 1364342 h 1698171"/>
              <a:gd name="connsiteX33" fmla="*/ 1150400 w 1742256"/>
              <a:gd name="connsiteY33" fmla="*/ 1320800 h 1698171"/>
              <a:gd name="connsiteX34" fmla="*/ 1324571 w 1742256"/>
              <a:gd name="connsiteY34" fmla="*/ 1190171 h 1698171"/>
              <a:gd name="connsiteX35" fmla="*/ 1382629 w 1742256"/>
              <a:gd name="connsiteY35" fmla="*/ 1146628 h 1698171"/>
              <a:gd name="connsiteX36" fmla="*/ 1498743 w 1742256"/>
              <a:gd name="connsiteY36" fmla="*/ 1030514 h 1698171"/>
              <a:gd name="connsiteX37" fmla="*/ 1527771 w 1742256"/>
              <a:gd name="connsiteY37" fmla="*/ 972457 h 1698171"/>
              <a:gd name="connsiteX38" fmla="*/ 1542286 w 1742256"/>
              <a:gd name="connsiteY38" fmla="*/ 928914 h 1698171"/>
              <a:gd name="connsiteX39" fmla="*/ 1571314 w 1742256"/>
              <a:gd name="connsiteY39" fmla="*/ 885371 h 1698171"/>
              <a:gd name="connsiteX40" fmla="*/ 1585829 w 1742256"/>
              <a:gd name="connsiteY40" fmla="*/ 1175657 h 1698171"/>
              <a:gd name="connsiteX41" fmla="*/ 1629371 w 1742256"/>
              <a:gd name="connsiteY41" fmla="*/ 1161142 h 1698171"/>
              <a:gd name="connsiteX42" fmla="*/ 1643886 w 1742256"/>
              <a:gd name="connsiteY42" fmla="*/ 1117600 h 1698171"/>
              <a:gd name="connsiteX43" fmla="*/ 1701943 w 1742256"/>
              <a:gd name="connsiteY43" fmla="*/ 1030514 h 1698171"/>
              <a:gd name="connsiteX44" fmla="*/ 1716457 w 1742256"/>
              <a:gd name="connsiteY44" fmla="*/ 508000 h 1698171"/>
              <a:gd name="connsiteX45" fmla="*/ 1672914 w 1742256"/>
              <a:gd name="connsiteY45" fmla="*/ 478971 h 1698171"/>
              <a:gd name="connsiteX46" fmla="*/ 1614857 w 1742256"/>
              <a:gd name="connsiteY46" fmla="*/ 508000 h 1698171"/>
              <a:gd name="connsiteX47" fmla="*/ 1629371 w 1742256"/>
              <a:gd name="connsiteY47" fmla="*/ 566057 h 1698171"/>
              <a:gd name="connsiteX48" fmla="*/ 1629371 w 1742256"/>
              <a:gd name="connsiteY48" fmla="*/ 261257 h 1698171"/>
              <a:gd name="connsiteX49" fmla="*/ 1571314 w 1742256"/>
              <a:gd name="connsiteY49" fmla="*/ 246742 h 1698171"/>
              <a:gd name="connsiteX50" fmla="*/ 1382629 w 1742256"/>
              <a:gd name="connsiteY50" fmla="*/ 261257 h 1698171"/>
              <a:gd name="connsiteX51" fmla="*/ 1368114 w 1742256"/>
              <a:gd name="connsiteY51" fmla="*/ 217714 h 1698171"/>
              <a:gd name="connsiteX52" fmla="*/ 1353600 w 1742256"/>
              <a:gd name="connsiteY52" fmla="*/ 159657 h 1698171"/>
              <a:gd name="connsiteX53" fmla="*/ 1310057 w 1742256"/>
              <a:gd name="connsiteY53" fmla="*/ 87085 h 1698171"/>
              <a:gd name="connsiteX54" fmla="*/ 1295543 w 1742256"/>
              <a:gd name="connsiteY54" fmla="*/ 43542 h 1698171"/>
              <a:gd name="connsiteX55" fmla="*/ 1237486 w 1742256"/>
              <a:gd name="connsiteY55" fmla="*/ 29028 h 1698171"/>
              <a:gd name="connsiteX56" fmla="*/ 1077829 w 1742256"/>
              <a:gd name="connsiteY56" fmla="*/ 43542 h 1698171"/>
              <a:gd name="connsiteX57" fmla="*/ 1019771 w 1742256"/>
              <a:gd name="connsiteY57" fmla="*/ 101600 h 1698171"/>
              <a:gd name="connsiteX58" fmla="*/ 1005257 w 1742256"/>
              <a:gd name="connsiteY58" fmla="*/ 58057 h 1698171"/>
              <a:gd name="connsiteX59" fmla="*/ 976229 w 1742256"/>
              <a:gd name="connsiteY59" fmla="*/ 14514 h 1698171"/>
              <a:gd name="connsiteX60" fmla="*/ 903657 w 1742256"/>
              <a:gd name="connsiteY60" fmla="*/ 0 h 1698171"/>
              <a:gd name="connsiteX61" fmla="*/ 714971 w 1742256"/>
              <a:gd name="connsiteY61" fmla="*/ 14514 h 1698171"/>
              <a:gd name="connsiteX62" fmla="*/ 584343 w 1742256"/>
              <a:gd name="connsiteY62" fmla="*/ 130628 h 1698171"/>
              <a:gd name="connsiteX63" fmla="*/ 511771 w 1742256"/>
              <a:gd name="connsiteY63" fmla="*/ 174171 h 1698171"/>
              <a:gd name="connsiteX64" fmla="*/ 294057 w 1742256"/>
              <a:gd name="connsiteY64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63" fmla="*/ 294057 w 1742256"/>
              <a:gd name="connsiteY63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584343 w 1742256"/>
              <a:gd name="connsiteY61" fmla="*/ 290286 h 1857829"/>
              <a:gd name="connsiteX62" fmla="*/ 497257 w 1742256"/>
              <a:gd name="connsiteY62" fmla="*/ 0 h 1857829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714972 w 1742256"/>
              <a:gd name="connsiteY61" fmla="*/ 508000 h 1857829"/>
              <a:gd name="connsiteX62" fmla="*/ 497257 w 1742256"/>
              <a:gd name="connsiteY62" fmla="*/ 0 h 1857829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62" fmla="*/ 526285 w 1742256"/>
              <a:gd name="connsiteY62" fmla="*/ 173981 h 1712495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62" fmla="*/ 569829 w 1742256"/>
              <a:gd name="connsiteY62" fmla="*/ 159657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2256" h="1698171">
                <a:moveTo>
                  <a:pt x="569829" y="159657"/>
                </a:moveTo>
                <a:cubicBezTo>
                  <a:pt x="502096" y="164495"/>
                  <a:pt x="434120" y="166672"/>
                  <a:pt x="366629" y="174171"/>
                </a:cubicBezTo>
                <a:cubicBezTo>
                  <a:pt x="346803" y="176374"/>
                  <a:pt x="328044" y="184358"/>
                  <a:pt x="308571" y="188685"/>
                </a:cubicBezTo>
                <a:cubicBezTo>
                  <a:pt x="284489" y="194037"/>
                  <a:pt x="259629" y="196111"/>
                  <a:pt x="236000" y="203200"/>
                </a:cubicBezTo>
                <a:cubicBezTo>
                  <a:pt x="211045" y="210687"/>
                  <a:pt x="187824" y="223080"/>
                  <a:pt x="163429" y="232228"/>
                </a:cubicBezTo>
                <a:cubicBezTo>
                  <a:pt x="149104" y="237600"/>
                  <a:pt x="134400" y="241904"/>
                  <a:pt x="119886" y="246742"/>
                </a:cubicBezTo>
                <a:cubicBezTo>
                  <a:pt x="105372" y="261256"/>
                  <a:pt x="87222" y="272879"/>
                  <a:pt x="76343" y="290285"/>
                </a:cubicBezTo>
                <a:cubicBezTo>
                  <a:pt x="62534" y="312379"/>
                  <a:pt x="57896" y="339048"/>
                  <a:pt x="47314" y="362857"/>
                </a:cubicBezTo>
                <a:cubicBezTo>
                  <a:pt x="38527" y="382629"/>
                  <a:pt x="27962" y="401562"/>
                  <a:pt x="18286" y="420914"/>
                </a:cubicBezTo>
                <a:cubicBezTo>
                  <a:pt x="-1859" y="582068"/>
                  <a:pt x="-9995" y="590893"/>
                  <a:pt x="18286" y="798285"/>
                </a:cubicBezTo>
                <a:cubicBezTo>
                  <a:pt x="21209" y="819723"/>
                  <a:pt x="37638" y="836990"/>
                  <a:pt x="47314" y="856342"/>
                </a:cubicBezTo>
                <a:cubicBezTo>
                  <a:pt x="61828" y="851504"/>
                  <a:pt x="80039" y="852646"/>
                  <a:pt x="90857" y="841828"/>
                </a:cubicBezTo>
                <a:cubicBezTo>
                  <a:pt x="101675" y="831010"/>
                  <a:pt x="116189" y="809103"/>
                  <a:pt x="105371" y="798285"/>
                </a:cubicBezTo>
                <a:cubicBezTo>
                  <a:pt x="94553" y="787467"/>
                  <a:pt x="76343" y="807962"/>
                  <a:pt x="61829" y="812800"/>
                </a:cubicBezTo>
                <a:cubicBezTo>
                  <a:pt x="76343" y="822476"/>
                  <a:pt x="90413" y="832853"/>
                  <a:pt x="105371" y="841828"/>
                </a:cubicBezTo>
                <a:cubicBezTo>
                  <a:pt x="138818" y="861896"/>
                  <a:pt x="192484" y="863669"/>
                  <a:pt x="206971" y="899885"/>
                </a:cubicBezTo>
                <a:cubicBezTo>
                  <a:pt x="219025" y="930019"/>
                  <a:pt x="177029" y="957503"/>
                  <a:pt x="163429" y="986971"/>
                </a:cubicBezTo>
                <a:cubicBezTo>
                  <a:pt x="147989" y="1020426"/>
                  <a:pt x="132279" y="1053872"/>
                  <a:pt x="119886" y="1088571"/>
                </a:cubicBezTo>
                <a:cubicBezTo>
                  <a:pt x="108040" y="1121741"/>
                  <a:pt x="101215" y="1156507"/>
                  <a:pt x="90857" y="1190171"/>
                </a:cubicBezTo>
                <a:cubicBezTo>
                  <a:pt x="81858" y="1219417"/>
                  <a:pt x="71505" y="1248228"/>
                  <a:pt x="61829" y="1277257"/>
                </a:cubicBezTo>
                <a:cubicBezTo>
                  <a:pt x="43672" y="1422503"/>
                  <a:pt x="29102" y="1482808"/>
                  <a:pt x="61829" y="1654628"/>
                </a:cubicBezTo>
                <a:cubicBezTo>
                  <a:pt x="65670" y="1674792"/>
                  <a:pt x="90857" y="1683657"/>
                  <a:pt x="105371" y="1698171"/>
                </a:cubicBezTo>
                <a:cubicBezTo>
                  <a:pt x="181683" y="1687270"/>
                  <a:pt x="242048" y="1687630"/>
                  <a:pt x="308571" y="1640114"/>
                </a:cubicBezTo>
                <a:cubicBezTo>
                  <a:pt x="347545" y="1612276"/>
                  <a:pt x="371855" y="1567251"/>
                  <a:pt x="410171" y="1538514"/>
                </a:cubicBezTo>
                <a:cubicBezTo>
                  <a:pt x="495597" y="1474445"/>
                  <a:pt x="451124" y="1512076"/>
                  <a:pt x="540800" y="1422400"/>
                </a:cubicBezTo>
                <a:cubicBezTo>
                  <a:pt x="569137" y="1280712"/>
                  <a:pt x="541653" y="1373519"/>
                  <a:pt x="569829" y="1436914"/>
                </a:cubicBezTo>
                <a:cubicBezTo>
                  <a:pt x="578165" y="1455671"/>
                  <a:pt x="598857" y="1465943"/>
                  <a:pt x="613371" y="1480457"/>
                </a:cubicBezTo>
                <a:cubicBezTo>
                  <a:pt x="671428" y="1470781"/>
                  <a:pt x="730672" y="1466593"/>
                  <a:pt x="787543" y="1451428"/>
                </a:cubicBezTo>
                <a:cubicBezTo>
                  <a:pt x="804398" y="1446933"/>
                  <a:pt x="816891" y="1432539"/>
                  <a:pt x="831086" y="1422400"/>
                </a:cubicBezTo>
                <a:cubicBezTo>
                  <a:pt x="910620" y="1365590"/>
                  <a:pt x="891325" y="1376675"/>
                  <a:pt x="976229" y="1291771"/>
                </a:cubicBezTo>
                <a:cubicBezTo>
                  <a:pt x="1012299" y="1183558"/>
                  <a:pt x="974572" y="1293031"/>
                  <a:pt x="976229" y="1306285"/>
                </a:cubicBezTo>
                <a:cubicBezTo>
                  <a:pt x="978913" y="1327754"/>
                  <a:pt x="995581" y="1344990"/>
                  <a:pt x="1005257" y="1364342"/>
                </a:cubicBezTo>
                <a:cubicBezTo>
                  <a:pt x="1053638" y="1349828"/>
                  <a:pt x="1104124" y="1341046"/>
                  <a:pt x="1150400" y="1320800"/>
                </a:cubicBezTo>
                <a:cubicBezTo>
                  <a:pt x="1203663" y="1297497"/>
                  <a:pt x="1281369" y="1224733"/>
                  <a:pt x="1324571" y="1190171"/>
                </a:cubicBezTo>
                <a:cubicBezTo>
                  <a:pt x="1343461" y="1175059"/>
                  <a:pt x="1365523" y="1163733"/>
                  <a:pt x="1382629" y="1146628"/>
                </a:cubicBezTo>
                <a:cubicBezTo>
                  <a:pt x="1528971" y="1000287"/>
                  <a:pt x="1358764" y="1135499"/>
                  <a:pt x="1498743" y="1030514"/>
                </a:cubicBezTo>
                <a:cubicBezTo>
                  <a:pt x="1508419" y="1011162"/>
                  <a:pt x="1519248" y="992344"/>
                  <a:pt x="1527771" y="972457"/>
                </a:cubicBezTo>
                <a:cubicBezTo>
                  <a:pt x="1533798" y="958395"/>
                  <a:pt x="1535444" y="942598"/>
                  <a:pt x="1542286" y="928914"/>
                </a:cubicBezTo>
                <a:cubicBezTo>
                  <a:pt x="1550087" y="913312"/>
                  <a:pt x="1561638" y="899885"/>
                  <a:pt x="1571314" y="885371"/>
                </a:cubicBezTo>
                <a:cubicBezTo>
                  <a:pt x="1576152" y="982133"/>
                  <a:pt x="1565870" y="1080852"/>
                  <a:pt x="1585829" y="1175657"/>
                </a:cubicBezTo>
                <a:cubicBezTo>
                  <a:pt x="1588981" y="1190628"/>
                  <a:pt x="1618553" y="1171960"/>
                  <a:pt x="1629371" y="1161142"/>
                </a:cubicBezTo>
                <a:cubicBezTo>
                  <a:pt x="1640189" y="1150324"/>
                  <a:pt x="1636456" y="1130974"/>
                  <a:pt x="1643886" y="1117600"/>
                </a:cubicBezTo>
                <a:cubicBezTo>
                  <a:pt x="1660829" y="1087102"/>
                  <a:pt x="1682591" y="1059543"/>
                  <a:pt x="1701943" y="1030514"/>
                </a:cubicBezTo>
                <a:cubicBezTo>
                  <a:pt x="1745474" y="812853"/>
                  <a:pt x="1758850" y="804755"/>
                  <a:pt x="1716457" y="508000"/>
                </a:cubicBezTo>
                <a:cubicBezTo>
                  <a:pt x="1713990" y="490731"/>
                  <a:pt x="1687428" y="488647"/>
                  <a:pt x="1672914" y="478971"/>
                </a:cubicBezTo>
                <a:cubicBezTo>
                  <a:pt x="1653562" y="488647"/>
                  <a:pt x="1627839" y="490691"/>
                  <a:pt x="1614857" y="508000"/>
                </a:cubicBezTo>
                <a:cubicBezTo>
                  <a:pt x="1493952" y="669207"/>
                  <a:pt x="1609602" y="579236"/>
                  <a:pt x="1629371" y="566057"/>
                </a:cubicBezTo>
                <a:cubicBezTo>
                  <a:pt x="1641487" y="469134"/>
                  <a:pt x="1663411" y="356570"/>
                  <a:pt x="1629371" y="261257"/>
                </a:cubicBezTo>
                <a:cubicBezTo>
                  <a:pt x="1622662" y="242471"/>
                  <a:pt x="1590666" y="251580"/>
                  <a:pt x="1571314" y="246742"/>
                </a:cubicBezTo>
                <a:cubicBezTo>
                  <a:pt x="1508419" y="251580"/>
                  <a:pt x="1445076" y="270178"/>
                  <a:pt x="1382629" y="261257"/>
                </a:cubicBezTo>
                <a:cubicBezTo>
                  <a:pt x="1367483" y="259093"/>
                  <a:pt x="1372317" y="232425"/>
                  <a:pt x="1368114" y="217714"/>
                </a:cubicBezTo>
                <a:cubicBezTo>
                  <a:pt x="1362634" y="198534"/>
                  <a:pt x="1361702" y="177886"/>
                  <a:pt x="1353600" y="159657"/>
                </a:cubicBezTo>
                <a:cubicBezTo>
                  <a:pt x="1342143" y="133878"/>
                  <a:pt x="1322673" y="112318"/>
                  <a:pt x="1310057" y="87085"/>
                </a:cubicBezTo>
                <a:cubicBezTo>
                  <a:pt x="1303215" y="73401"/>
                  <a:pt x="1307490" y="53099"/>
                  <a:pt x="1295543" y="43542"/>
                </a:cubicBezTo>
                <a:cubicBezTo>
                  <a:pt x="1279966" y="31081"/>
                  <a:pt x="1256838" y="33866"/>
                  <a:pt x="1237486" y="29028"/>
                </a:cubicBezTo>
                <a:cubicBezTo>
                  <a:pt x="1184267" y="33866"/>
                  <a:pt x="1128525" y="26643"/>
                  <a:pt x="1077829" y="43542"/>
                </a:cubicBezTo>
                <a:cubicBezTo>
                  <a:pt x="1051865" y="52197"/>
                  <a:pt x="1046608" y="96232"/>
                  <a:pt x="1019771" y="101600"/>
                </a:cubicBezTo>
                <a:cubicBezTo>
                  <a:pt x="1004769" y="104601"/>
                  <a:pt x="1012099" y="71741"/>
                  <a:pt x="1005257" y="58057"/>
                </a:cubicBezTo>
                <a:cubicBezTo>
                  <a:pt x="997456" y="42455"/>
                  <a:pt x="991375" y="23169"/>
                  <a:pt x="976229" y="14514"/>
                </a:cubicBezTo>
                <a:cubicBezTo>
                  <a:pt x="954810" y="2274"/>
                  <a:pt x="927848" y="4838"/>
                  <a:pt x="903657" y="0"/>
                </a:cubicBezTo>
                <a:cubicBezTo>
                  <a:pt x="840762" y="4838"/>
                  <a:pt x="756095" y="-9676"/>
                  <a:pt x="714971" y="14514"/>
                </a:cubicBezTo>
                <a:cubicBezTo>
                  <a:pt x="673847" y="38704"/>
                  <a:pt x="676866" y="125191"/>
                  <a:pt x="656915" y="145142"/>
                </a:cubicBezTo>
                <a:lnTo>
                  <a:pt x="569829" y="159657"/>
                </a:lnTo>
                <a:close/>
              </a:path>
            </a:pathLst>
          </a:custGeom>
          <a:solidFill>
            <a:srgbClr val="00B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372953" y="2852058"/>
            <a:ext cx="1091477" cy="986971"/>
          </a:xfrm>
          <a:custGeom>
            <a:avLst/>
            <a:gdLst>
              <a:gd name="connsiteX0" fmla="*/ 1150400 w 1742256"/>
              <a:gd name="connsiteY0" fmla="*/ 319314 h 1698171"/>
              <a:gd name="connsiteX1" fmla="*/ 860114 w 1742256"/>
              <a:gd name="connsiteY1" fmla="*/ 319314 h 1698171"/>
              <a:gd name="connsiteX2" fmla="*/ 685943 w 1742256"/>
              <a:gd name="connsiteY2" fmla="*/ 217714 h 1698171"/>
              <a:gd name="connsiteX3" fmla="*/ 569829 w 1742256"/>
              <a:gd name="connsiteY3" fmla="*/ 159657 h 1698171"/>
              <a:gd name="connsiteX4" fmla="*/ 366629 w 1742256"/>
              <a:gd name="connsiteY4" fmla="*/ 174171 h 1698171"/>
              <a:gd name="connsiteX5" fmla="*/ 308571 w 1742256"/>
              <a:gd name="connsiteY5" fmla="*/ 188685 h 1698171"/>
              <a:gd name="connsiteX6" fmla="*/ 236000 w 1742256"/>
              <a:gd name="connsiteY6" fmla="*/ 203200 h 1698171"/>
              <a:gd name="connsiteX7" fmla="*/ 163429 w 1742256"/>
              <a:gd name="connsiteY7" fmla="*/ 232228 h 1698171"/>
              <a:gd name="connsiteX8" fmla="*/ 119886 w 1742256"/>
              <a:gd name="connsiteY8" fmla="*/ 246742 h 1698171"/>
              <a:gd name="connsiteX9" fmla="*/ 76343 w 1742256"/>
              <a:gd name="connsiteY9" fmla="*/ 290285 h 1698171"/>
              <a:gd name="connsiteX10" fmla="*/ 47314 w 1742256"/>
              <a:gd name="connsiteY10" fmla="*/ 362857 h 1698171"/>
              <a:gd name="connsiteX11" fmla="*/ 18286 w 1742256"/>
              <a:gd name="connsiteY11" fmla="*/ 420914 h 1698171"/>
              <a:gd name="connsiteX12" fmla="*/ 18286 w 1742256"/>
              <a:gd name="connsiteY12" fmla="*/ 798285 h 1698171"/>
              <a:gd name="connsiteX13" fmla="*/ 47314 w 1742256"/>
              <a:gd name="connsiteY13" fmla="*/ 856342 h 1698171"/>
              <a:gd name="connsiteX14" fmla="*/ 90857 w 1742256"/>
              <a:gd name="connsiteY14" fmla="*/ 841828 h 1698171"/>
              <a:gd name="connsiteX15" fmla="*/ 105371 w 1742256"/>
              <a:gd name="connsiteY15" fmla="*/ 798285 h 1698171"/>
              <a:gd name="connsiteX16" fmla="*/ 61829 w 1742256"/>
              <a:gd name="connsiteY16" fmla="*/ 812800 h 1698171"/>
              <a:gd name="connsiteX17" fmla="*/ 105371 w 1742256"/>
              <a:gd name="connsiteY17" fmla="*/ 841828 h 1698171"/>
              <a:gd name="connsiteX18" fmla="*/ 206971 w 1742256"/>
              <a:gd name="connsiteY18" fmla="*/ 899885 h 1698171"/>
              <a:gd name="connsiteX19" fmla="*/ 163429 w 1742256"/>
              <a:gd name="connsiteY19" fmla="*/ 986971 h 1698171"/>
              <a:gd name="connsiteX20" fmla="*/ 119886 w 1742256"/>
              <a:gd name="connsiteY20" fmla="*/ 1088571 h 1698171"/>
              <a:gd name="connsiteX21" fmla="*/ 90857 w 1742256"/>
              <a:gd name="connsiteY21" fmla="*/ 1190171 h 1698171"/>
              <a:gd name="connsiteX22" fmla="*/ 61829 w 1742256"/>
              <a:gd name="connsiteY22" fmla="*/ 1277257 h 1698171"/>
              <a:gd name="connsiteX23" fmla="*/ 61829 w 1742256"/>
              <a:gd name="connsiteY23" fmla="*/ 1654628 h 1698171"/>
              <a:gd name="connsiteX24" fmla="*/ 105371 w 1742256"/>
              <a:gd name="connsiteY24" fmla="*/ 1698171 h 1698171"/>
              <a:gd name="connsiteX25" fmla="*/ 308571 w 1742256"/>
              <a:gd name="connsiteY25" fmla="*/ 1640114 h 1698171"/>
              <a:gd name="connsiteX26" fmla="*/ 410171 w 1742256"/>
              <a:gd name="connsiteY26" fmla="*/ 1538514 h 1698171"/>
              <a:gd name="connsiteX27" fmla="*/ 540800 w 1742256"/>
              <a:gd name="connsiteY27" fmla="*/ 1422400 h 1698171"/>
              <a:gd name="connsiteX28" fmla="*/ 569829 w 1742256"/>
              <a:gd name="connsiteY28" fmla="*/ 1436914 h 1698171"/>
              <a:gd name="connsiteX29" fmla="*/ 613371 w 1742256"/>
              <a:gd name="connsiteY29" fmla="*/ 1480457 h 1698171"/>
              <a:gd name="connsiteX30" fmla="*/ 787543 w 1742256"/>
              <a:gd name="connsiteY30" fmla="*/ 1451428 h 1698171"/>
              <a:gd name="connsiteX31" fmla="*/ 831086 w 1742256"/>
              <a:gd name="connsiteY31" fmla="*/ 1422400 h 1698171"/>
              <a:gd name="connsiteX32" fmla="*/ 976229 w 1742256"/>
              <a:gd name="connsiteY32" fmla="*/ 1291771 h 1698171"/>
              <a:gd name="connsiteX33" fmla="*/ 976229 w 1742256"/>
              <a:gd name="connsiteY33" fmla="*/ 1306285 h 1698171"/>
              <a:gd name="connsiteX34" fmla="*/ 1005257 w 1742256"/>
              <a:gd name="connsiteY34" fmla="*/ 1364342 h 1698171"/>
              <a:gd name="connsiteX35" fmla="*/ 1150400 w 1742256"/>
              <a:gd name="connsiteY35" fmla="*/ 1320800 h 1698171"/>
              <a:gd name="connsiteX36" fmla="*/ 1324571 w 1742256"/>
              <a:gd name="connsiteY36" fmla="*/ 1190171 h 1698171"/>
              <a:gd name="connsiteX37" fmla="*/ 1382629 w 1742256"/>
              <a:gd name="connsiteY37" fmla="*/ 1146628 h 1698171"/>
              <a:gd name="connsiteX38" fmla="*/ 1498743 w 1742256"/>
              <a:gd name="connsiteY38" fmla="*/ 1030514 h 1698171"/>
              <a:gd name="connsiteX39" fmla="*/ 1527771 w 1742256"/>
              <a:gd name="connsiteY39" fmla="*/ 972457 h 1698171"/>
              <a:gd name="connsiteX40" fmla="*/ 1542286 w 1742256"/>
              <a:gd name="connsiteY40" fmla="*/ 928914 h 1698171"/>
              <a:gd name="connsiteX41" fmla="*/ 1571314 w 1742256"/>
              <a:gd name="connsiteY41" fmla="*/ 885371 h 1698171"/>
              <a:gd name="connsiteX42" fmla="*/ 1585829 w 1742256"/>
              <a:gd name="connsiteY42" fmla="*/ 1175657 h 1698171"/>
              <a:gd name="connsiteX43" fmla="*/ 1629371 w 1742256"/>
              <a:gd name="connsiteY43" fmla="*/ 1161142 h 1698171"/>
              <a:gd name="connsiteX44" fmla="*/ 1643886 w 1742256"/>
              <a:gd name="connsiteY44" fmla="*/ 1117600 h 1698171"/>
              <a:gd name="connsiteX45" fmla="*/ 1701943 w 1742256"/>
              <a:gd name="connsiteY45" fmla="*/ 1030514 h 1698171"/>
              <a:gd name="connsiteX46" fmla="*/ 1716457 w 1742256"/>
              <a:gd name="connsiteY46" fmla="*/ 508000 h 1698171"/>
              <a:gd name="connsiteX47" fmla="*/ 1672914 w 1742256"/>
              <a:gd name="connsiteY47" fmla="*/ 478971 h 1698171"/>
              <a:gd name="connsiteX48" fmla="*/ 1614857 w 1742256"/>
              <a:gd name="connsiteY48" fmla="*/ 508000 h 1698171"/>
              <a:gd name="connsiteX49" fmla="*/ 1629371 w 1742256"/>
              <a:gd name="connsiteY49" fmla="*/ 566057 h 1698171"/>
              <a:gd name="connsiteX50" fmla="*/ 1629371 w 1742256"/>
              <a:gd name="connsiteY50" fmla="*/ 261257 h 1698171"/>
              <a:gd name="connsiteX51" fmla="*/ 1571314 w 1742256"/>
              <a:gd name="connsiteY51" fmla="*/ 246742 h 1698171"/>
              <a:gd name="connsiteX52" fmla="*/ 1382629 w 1742256"/>
              <a:gd name="connsiteY52" fmla="*/ 261257 h 1698171"/>
              <a:gd name="connsiteX53" fmla="*/ 1368114 w 1742256"/>
              <a:gd name="connsiteY53" fmla="*/ 217714 h 1698171"/>
              <a:gd name="connsiteX54" fmla="*/ 1353600 w 1742256"/>
              <a:gd name="connsiteY54" fmla="*/ 159657 h 1698171"/>
              <a:gd name="connsiteX55" fmla="*/ 1310057 w 1742256"/>
              <a:gd name="connsiteY55" fmla="*/ 87085 h 1698171"/>
              <a:gd name="connsiteX56" fmla="*/ 1295543 w 1742256"/>
              <a:gd name="connsiteY56" fmla="*/ 43542 h 1698171"/>
              <a:gd name="connsiteX57" fmla="*/ 1237486 w 1742256"/>
              <a:gd name="connsiteY57" fmla="*/ 29028 h 1698171"/>
              <a:gd name="connsiteX58" fmla="*/ 1077829 w 1742256"/>
              <a:gd name="connsiteY58" fmla="*/ 43542 h 1698171"/>
              <a:gd name="connsiteX59" fmla="*/ 1019771 w 1742256"/>
              <a:gd name="connsiteY59" fmla="*/ 101600 h 1698171"/>
              <a:gd name="connsiteX60" fmla="*/ 1005257 w 1742256"/>
              <a:gd name="connsiteY60" fmla="*/ 58057 h 1698171"/>
              <a:gd name="connsiteX61" fmla="*/ 976229 w 1742256"/>
              <a:gd name="connsiteY61" fmla="*/ 14514 h 1698171"/>
              <a:gd name="connsiteX62" fmla="*/ 903657 w 1742256"/>
              <a:gd name="connsiteY62" fmla="*/ 0 h 1698171"/>
              <a:gd name="connsiteX63" fmla="*/ 714971 w 1742256"/>
              <a:gd name="connsiteY63" fmla="*/ 14514 h 1698171"/>
              <a:gd name="connsiteX64" fmla="*/ 584343 w 1742256"/>
              <a:gd name="connsiteY64" fmla="*/ 130628 h 1698171"/>
              <a:gd name="connsiteX65" fmla="*/ 511771 w 1742256"/>
              <a:gd name="connsiteY65" fmla="*/ 174171 h 1698171"/>
              <a:gd name="connsiteX66" fmla="*/ 294057 w 1742256"/>
              <a:gd name="connsiteY66" fmla="*/ 333828 h 1698171"/>
              <a:gd name="connsiteX0" fmla="*/ 860114 w 1742256"/>
              <a:gd name="connsiteY0" fmla="*/ 319314 h 1698171"/>
              <a:gd name="connsiteX1" fmla="*/ 685943 w 1742256"/>
              <a:gd name="connsiteY1" fmla="*/ 217714 h 1698171"/>
              <a:gd name="connsiteX2" fmla="*/ 569829 w 1742256"/>
              <a:gd name="connsiteY2" fmla="*/ 159657 h 1698171"/>
              <a:gd name="connsiteX3" fmla="*/ 366629 w 1742256"/>
              <a:gd name="connsiteY3" fmla="*/ 174171 h 1698171"/>
              <a:gd name="connsiteX4" fmla="*/ 308571 w 1742256"/>
              <a:gd name="connsiteY4" fmla="*/ 188685 h 1698171"/>
              <a:gd name="connsiteX5" fmla="*/ 236000 w 1742256"/>
              <a:gd name="connsiteY5" fmla="*/ 203200 h 1698171"/>
              <a:gd name="connsiteX6" fmla="*/ 163429 w 1742256"/>
              <a:gd name="connsiteY6" fmla="*/ 232228 h 1698171"/>
              <a:gd name="connsiteX7" fmla="*/ 119886 w 1742256"/>
              <a:gd name="connsiteY7" fmla="*/ 246742 h 1698171"/>
              <a:gd name="connsiteX8" fmla="*/ 76343 w 1742256"/>
              <a:gd name="connsiteY8" fmla="*/ 290285 h 1698171"/>
              <a:gd name="connsiteX9" fmla="*/ 47314 w 1742256"/>
              <a:gd name="connsiteY9" fmla="*/ 362857 h 1698171"/>
              <a:gd name="connsiteX10" fmla="*/ 18286 w 1742256"/>
              <a:gd name="connsiteY10" fmla="*/ 420914 h 1698171"/>
              <a:gd name="connsiteX11" fmla="*/ 18286 w 1742256"/>
              <a:gd name="connsiteY11" fmla="*/ 798285 h 1698171"/>
              <a:gd name="connsiteX12" fmla="*/ 47314 w 1742256"/>
              <a:gd name="connsiteY12" fmla="*/ 856342 h 1698171"/>
              <a:gd name="connsiteX13" fmla="*/ 90857 w 1742256"/>
              <a:gd name="connsiteY13" fmla="*/ 841828 h 1698171"/>
              <a:gd name="connsiteX14" fmla="*/ 105371 w 1742256"/>
              <a:gd name="connsiteY14" fmla="*/ 798285 h 1698171"/>
              <a:gd name="connsiteX15" fmla="*/ 61829 w 1742256"/>
              <a:gd name="connsiteY15" fmla="*/ 812800 h 1698171"/>
              <a:gd name="connsiteX16" fmla="*/ 105371 w 1742256"/>
              <a:gd name="connsiteY16" fmla="*/ 841828 h 1698171"/>
              <a:gd name="connsiteX17" fmla="*/ 206971 w 1742256"/>
              <a:gd name="connsiteY17" fmla="*/ 899885 h 1698171"/>
              <a:gd name="connsiteX18" fmla="*/ 163429 w 1742256"/>
              <a:gd name="connsiteY18" fmla="*/ 986971 h 1698171"/>
              <a:gd name="connsiteX19" fmla="*/ 119886 w 1742256"/>
              <a:gd name="connsiteY19" fmla="*/ 1088571 h 1698171"/>
              <a:gd name="connsiteX20" fmla="*/ 90857 w 1742256"/>
              <a:gd name="connsiteY20" fmla="*/ 1190171 h 1698171"/>
              <a:gd name="connsiteX21" fmla="*/ 61829 w 1742256"/>
              <a:gd name="connsiteY21" fmla="*/ 1277257 h 1698171"/>
              <a:gd name="connsiteX22" fmla="*/ 61829 w 1742256"/>
              <a:gd name="connsiteY22" fmla="*/ 1654628 h 1698171"/>
              <a:gd name="connsiteX23" fmla="*/ 105371 w 1742256"/>
              <a:gd name="connsiteY23" fmla="*/ 1698171 h 1698171"/>
              <a:gd name="connsiteX24" fmla="*/ 308571 w 1742256"/>
              <a:gd name="connsiteY24" fmla="*/ 1640114 h 1698171"/>
              <a:gd name="connsiteX25" fmla="*/ 410171 w 1742256"/>
              <a:gd name="connsiteY25" fmla="*/ 1538514 h 1698171"/>
              <a:gd name="connsiteX26" fmla="*/ 540800 w 1742256"/>
              <a:gd name="connsiteY26" fmla="*/ 1422400 h 1698171"/>
              <a:gd name="connsiteX27" fmla="*/ 569829 w 1742256"/>
              <a:gd name="connsiteY27" fmla="*/ 1436914 h 1698171"/>
              <a:gd name="connsiteX28" fmla="*/ 613371 w 1742256"/>
              <a:gd name="connsiteY28" fmla="*/ 1480457 h 1698171"/>
              <a:gd name="connsiteX29" fmla="*/ 787543 w 1742256"/>
              <a:gd name="connsiteY29" fmla="*/ 1451428 h 1698171"/>
              <a:gd name="connsiteX30" fmla="*/ 831086 w 1742256"/>
              <a:gd name="connsiteY30" fmla="*/ 1422400 h 1698171"/>
              <a:gd name="connsiteX31" fmla="*/ 976229 w 1742256"/>
              <a:gd name="connsiteY31" fmla="*/ 1291771 h 1698171"/>
              <a:gd name="connsiteX32" fmla="*/ 976229 w 1742256"/>
              <a:gd name="connsiteY32" fmla="*/ 1306285 h 1698171"/>
              <a:gd name="connsiteX33" fmla="*/ 1005257 w 1742256"/>
              <a:gd name="connsiteY33" fmla="*/ 1364342 h 1698171"/>
              <a:gd name="connsiteX34" fmla="*/ 1150400 w 1742256"/>
              <a:gd name="connsiteY34" fmla="*/ 1320800 h 1698171"/>
              <a:gd name="connsiteX35" fmla="*/ 1324571 w 1742256"/>
              <a:gd name="connsiteY35" fmla="*/ 1190171 h 1698171"/>
              <a:gd name="connsiteX36" fmla="*/ 1382629 w 1742256"/>
              <a:gd name="connsiteY36" fmla="*/ 1146628 h 1698171"/>
              <a:gd name="connsiteX37" fmla="*/ 1498743 w 1742256"/>
              <a:gd name="connsiteY37" fmla="*/ 1030514 h 1698171"/>
              <a:gd name="connsiteX38" fmla="*/ 1527771 w 1742256"/>
              <a:gd name="connsiteY38" fmla="*/ 972457 h 1698171"/>
              <a:gd name="connsiteX39" fmla="*/ 1542286 w 1742256"/>
              <a:gd name="connsiteY39" fmla="*/ 928914 h 1698171"/>
              <a:gd name="connsiteX40" fmla="*/ 1571314 w 1742256"/>
              <a:gd name="connsiteY40" fmla="*/ 885371 h 1698171"/>
              <a:gd name="connsiteX41" fmla="*/ 1585829 w 1742256"/>
              <a:gd name="connsiteY41" fmla="*/ 1175657 h 1698171"/>
              <a:gd name="connsiteX42" fmla="*/ 1629371 w 1742256"/>
              <a:gd name="connsiteY42" fmla="*/ 1161142 h 1698171"/>
              <a:gd name="connsiteX43" fmla="*/ 1643886 w 1742256"/>
              <a:gd name="connsiteY43" fmla="*/ 1117600 h 1698171"/>
              <a:gd name="connsiteX44" fmla="*/ 1701943 w 1742256"/>
              <a:gd name="connsiteY44" fmla="*/ 1030514 h 1698171"/>
              <a:gd name="connsiteX45" fmla="*/ 1716457 w 1742256"/>
              <a:gd name="connsiteY45" fmla="*/ 508000 h 1698171"/>
              <a:gd name="connsiteX46" fmla="*/ 1672914 w 1742256"/>
              <a:gd name="connsiteY46" fmla="*/ 478971 h 1698171"/>
              <a:gd name="connsiteX47" fmla="*/ 1614857 w 1742256"/>
              <a:gd name="connsiteY47" fmla="*/ 508000 h 1698171"/>
              <a:gd name="connsiteX48" fmla="*/ 1629371 w 1742256"/>
              <a:gd name="connsiteY48" fmla="*/ 566057 h 1698171"/>
              <a:gd name="connsiteX49" fmla="*/ 1629371 w 1742256"/>
              <a:gd name="connsiteY49" fmla="*/ 261257 h 1698171"/>
              <a:gd name="connsiteX50" fmla="*/ 1571314 w 1742256"/>
              <a:gd name="connsiteY50" fmla="*/ 246742 h 1698171"/>
              <a:gd name="connsiteX51" fmla="*/ 1382629 w 1742256"/>
              <a:gd name="connsiteY51" fmla="*/ 261257 h 1698171"/>
              <a:gd name="connsiteX52" fmla="*/ 1368114 w 1742256"/>
              <a:gd name="connsiteY52" fmla="*/ 217714 h 1698171"/>
              <a:gd name="connsiteX53" fmla="*/ 1353600 w 1742256"/>
              <a:gd name="connsiteY53" fmla="*/ 159657 h 1698171"/>
              <a:gd name="connsiteX54" fmla="*/ 1310057 w 1742256"/>
              <a:gd name="connsiteY54" fmla="*/ 87085 h 1698171"/>
              <a:gd name="connsiteX55" fmla="*/ 1295543 w 1742256"/>
              <a:gd name="connsiteY55" fmla="*/ 43542 h 1698171"/>
              <a:gd name="connsiteX56" fmla="*/ 1237486 w 1742256"/>
              <a:gd name="connsiteY56" fmla="*/ 29028 h 1698171"/>
              <a:gd name="connsiteX57" fmla="*/ 1077829 w 1742256"/>
              <a:gd name="connsiteY57" fmla="*/ 43542 h 1698171"/>
              <a:gd name="connsiteX58" fmla="*/ 1019771 w 1742256"/>
              <a:gd name="connsiteY58" fmla="*/ 101600 h 1698171"/>
              <a:gd name="connsiteX59" fmla="*/ 1005257 w 1742256"/>
              <a:gd name="connsiteY59" fmla="*/ 58057 h 1698171"/>
              <a:gd name="connsiteX60" fmla="*/ 976229 w 1742256"/>
              <a:gd name="connsiteY60" fmla="*/ 14514 h 1698171"/>
              <a:gd name="connsiteX61" fmla="*/ 903657 w 1742256"/>
              <a:gd name="connsiteY61" fmla="*/ 0 h 1698171"/>
              <a:gd name="connsiteX62" fmla="*/ 714971 w 1742256"/>
              <a:gd name="connsiteY62" fmla="*/ 14514 h 1698171"/>
              <a:gd name="connsiteX63" fmla="*/ 584343 w 1742256"/>
              <a:gd name="connsiteY63" fmla="*/ 130628 h 1698171"/>
              <a:gd name="connsiteX64" fmla="*/ 511771 w 1742256"/>
              <a:gd name="connsiteY64" fmla="*/ 174171 h 1698171"/>
              <a:gd name="connsiteX65" fmla="*/ 294057 w 1742256"/>
              <a:gd name="connsiteY65" fmla="*/ 333828 h 1698171"/>
              <a:gd name="connsiteX0" fmla="*/ 685943 w 1742256"/>
              <a:gd name="connsiteY0" fmla="*/ 217714 h 1698171"/>
              <a:gd name="connsiteX1" fmla="*/ 569829 w 1742256"/>
              <a:gd name="connsiteY1" fmla="*/ 159657 h 1698171"/>
              <a:gd name="connsiteX2" fmla="*/ 366629 w 1742256"/>
              <a:gd name="connsiteY2" fmla="*/ 174171 h 1698171"/>
              <a:gd name="connsiteX3" fmla="*/ 308571 w 1742256"/>
              <a:gd name="connsiteY3" fmla="*/ 188685 h 1698171"/>
              <a:gd name="connsiteX4" fmla="*/ 236000 w 1742256"/>
              <a:gd name="connsiteY4" fmla="*/ 203200 h 1698171"/>
              <a:gd name="connsiteX5" fmla="*/ 163429 w 1742256"/>
              <a:gd name="connsiteY5" fmla="*/ 232228 h 1698171"/>
              <a:gd name="connsiteX6" fmla="*/ 119886 w 1742256"/>
              <a:gd name="connsiteY6" fmla="*/ 246742 h 1698171"/>
              <a:gd name="connsiteX7" fmla="*/ 76343 w 1742256"/>
              <a:gd name="connsiteY7" fmla="*/ 290285 h 1698171"/>
              <a:gd name="connsiteX8" fmla="*/ 47314 w 1742256"/>
              <a:gd name="connsiteY8" fmla="*/ 362857 h 1698171"/>
              <a:gd name="connsiteX9" fmla="*/ 18286 w 1742256"/>
              <a:gd name="connsiteY9" fmla="*/ 420914 h 1698171"/>
              <a:gd name="connsiteX10" fmla="*/ 18286 w 1742256"/>
              <a:gd name="connsiteY10" fmla="*/ 798285 h 1698171"/>
              <a:gd name="connsiteX11" fmla="*/ 47314 w 1742256"/>
              <a:gd name="connsiteY11" fmla="*/ 856342 h 1698171"/>
              <a:gd name="connsiteX12" fmla="*/ 90857 w 1742256"/>
              <a:gd name="connsiteY12" fmla="*/ 841828 h 1698171"/>
              <a:gd name="connsiteX13" fmla="*/ 105371 w 1742256"/>
              <a:gd name="connsiteY13" fmla="*/ 798285 h 1698171"/>
              <a:gd name="connsiteX14" fmla="*/ 61829 w 1742256"/>
              <a:gd name="connsiteY14" fmla="*/ 812800 h 1698171"/>
              <a:gd name="connsiteX15" fmla="*/ 105371 w 1742256"/>
              <a:gd name="connsiteY15" fmla="*/ 841828 h 1698171"/>
              <a:gd name="connsiteX16" fmla="*/ 206971 w 1742256"/>
              <a:gd name="connsiteY16" fmla="*/ 899885 h 1698171"/>
              <a:gd name="connsiteX17" fmla="*/ 163429 w 1742256"/>
              <a:gd name="connsiteY17" fmla="*/ 986971 h 1698171"/>
              <a:gd name="connsiteX18" fmla="*/ 119886 w 1742256"/>
              <a:gd name="connsiteY18" fmla="*/ 1088571 h 1698171"/>
              <a:gd name="connsiteX19" fmla="*/ 90857 w 1742256"/>
              <a:gd name="connsiteY19" fmla="*/ 1190171 h 1698171"/>
              <a:gd name="connsiteX20" fmla="*/ 61829 w 1742256"/>
              <a:gd name="connsiteY20" fmla="*/ 1277257 h 1698171"/>
              <a:gd name="connsiteX21" fmla="*/ 61829 w 1742256"/>
              <a:gd name="connsiteY21" fmla="*/ 1654628 h 1698171"/>
              <a:gd name="connsiteX22" fmla="*/ 105371 w 1742256"/>
              <a:gd name="connsiteY22" fmla="*/ 1698171 h 1698171"/>
              <a:gd name="connsiteX23" fmla="*/ 308571 w 1742256"/>
              <a:gd name="connsiteY23" fmla="*/ 1640114 h 1698171"/>
              <a:gd name="connsiteX24" fmla="*/ 410171 w 1742256"/>
              <a:gd name="connsiteY24" fmla="*/ 1538514 h 1698171"/>
              <a:gd name="connsiteX25" fmla="*/ 540800 w 1742256"/>
              <a:gd name="connsiteY25" fmla="*/ 1422400 h 1698171"/>
              <a:gd name="connsiteX26" fmla="*/ 569829 w 1742256"/>
              <a:gd name="connsiteY26" fmla="*/ 1436914 h 1698171"/>
              <a:gd name="connsiteX27" fmla="*/ 613371 w 1742256"/>
              <a:gd name="connsiteY27" fmla="*/ 1480457 h 1698171"/>
              <a:gd name="connsiteX28" fmla="*/ 787543 w 1742256"/>
              <a:gd name="connsiteY28" fmla="*/ 1451428 h 1698171"/>
              <a:gd name="connsiteX29" fmla="*/ 831086 w 1742256"/>
              <a:gd name="connsiteY29" fmla="*/ 1422400 h 1698171"/>
              <a:gd name="connsiteX30" fmla="*/ 976229 w 1742256"/>
              <a:gd name="connsiteY30" fmla="*/ 1291771 h 1698171"/>
              <a:gd name="connsiteX31" fmla="*/ 976229 w 1742256"/>
              <a:gd name="connsiteY31" fmla="*/ 1306285 h 1698171"/>
              <a:gd name="connsiteX32" fmla="*/ 1005257 w 1742256"/>
              <a:gd name="connsiteY32" fmla="*/ 1364342 h 1698171"/>
              <a:gd name="connsiteX33" fmla="*/ 1150400 w 1742256"/>
              <a:gd name="connsiteY33" fmla="*/ 1320800 h 1698171"/>
              <a:gd name="connsiteX34" fmla="*/ 1324571 w 1742256"/>
              <a:gd name="connsiteY34" fmla="*/ 1190171 h 1698171"/>
              <a:gd name="connsiteX35" fmla="*/ 1382629 w 1742256"/>
              <a:gd name="connsiteY35" fmla="*/ 1146628 h 1698171"/>
              <a:gd name="connsiteX36" fmla="*/ 1498743 w 1742256"/>
              <a:gd name="connsiteY36" fmla="*/ 1030514 h 1698171"/>
              <a:gd name="connsiteX37" fmla="*/ 1527771 w 1742256"/>
              <a:gd name="connsiteY37" fmla="*/ 972457 h 1698171"/>
              <a:gd name="connsiteX38" fmla="*/ 1542286 w 1742256"/>
              <a:gd name="connsiteY38" fmla="*/ 928914 h 1698171"/>
              <a:gd name="connsiteX39" fmla="*/ 1571314 w 1742256"/>
              <a:gd name="connsiteY39" fmla="*/ 885371 h 1698171"/>
              <a:gd name="connsiteX40" fmla="*/ 1585829 w 1742256"/>
              <a:gd name="connsiteY40" fmla="*/ 1175657 h 1698171"/>
              <a:gd name="connsiteX41" fmla="*/ 1629371 w 1742256"/>
              <a:gd name="connsiteY41" fmla="*/ 1161142 h 1698171"/>
              <a:gd name="connsiteX42" fmla="*/ 1643886 w 1742256"/>
              <a:gd name="connsiteY42" fmla="*/ 1117600 h 1698171"/>
              <a:gd name="connsiteX43" fmla="*/ 1701943 w 1742256"/>
              <a:gd name="connsiteY43" fmla="*/ 1030514 h 1698171"/>
              <a:gd name="connsiteX44" fmla="*/ 1716457 w 1742256"/>
              <a:gd name="connsiteY44" fmla="*/ 508000 h 1698171"/>
              <a:gd name="connsiteX45" fmla="*/ 1672914 w 1742256"/>
              <a:gd name="connsiteY45" fmla="*/ 478971 h 1698171"/>
              <a:gd name="connsiteX46" fmla="*/ 1614857 w 1742256"/>
              <a:gd name="connsiteY46" fmla="*/ 508000 h 1698171"/>
              <a:gd name="connsiteX47" fmla="*/ 1629371 w 1742256"/>
              <a:gd name="connsiteY47" fmla="*/ 566057 h 1698171"/>
              <a:gd name="connsiteX48" fmla="*/ 1629371 w 1742256"/>
              <a:gd name="connsiteY48" fmla="*/ 261257 h 1698171"/>
              <a:gd name="connsiteX49" fmla="*/ 1571314 w 1742256"/>
              <a:gd name="connsiteY49" fmla="*/ 246742 h 1698171"/>
              <a:gd name="connsiteX50" fmla="*/ 1382629 w 1742256"/>
              <a:gd name="connsiteY50" fmla="*/ 261257 h 1698171"/>
              <a:gd name="connsiteX51" fmla="*/ 1368114 w 1742256"/>
              <a:gd name="connsiteY51" fmla="*/ 217714 h 1698171"/>
              <a:gd name="connsiteX52" fmla="*/ 1353600 w 1742256"/>
              <a:gd name="connsiteY52" fmla="*/ 159657 h 1698171"/>
              <a:gd name="connsiteX53" fmla="*/ 1310057 w 1742256"/>
              <a:gd name="connsiteY53" fmla="*/ 87085 h 1698171"/>
              <a:gd name="connsiteX54" fmla="*/ 1295543 w 1742256"/>
              <a:gd name="connsiteY54" fmla="*/ 43542 h 1698171"/>
              <a:gd name="connsiteX55" fmla="*/ 1237486 w 1742256"/>
              <a:gd name="connsiteY55" fmla="*/ 29028 h 1698171"/>
              <a:gd name="connsiteX56" fmla="*/ 1077829 w 1742256"/>
              <a:gd name="connsiteY56" fmla="*/ 43542 h 1698171"/>
              <a:gd name="connsiteX57" fmla="*/ 1019771 w 1742256"/>
              <a:gd name="connsiteY57" fmla="*/ 101600 h 1698171"/>
              <a:gd name="connsiteX58" fmla="*/ 1005257 w 1742256"/>
              <a:gd name="connsiteY58" fmla="*/ 58057 h 1698171"/>
              <a:gd name="connsiteX59" fmla="*/ 976229 w 1742256"/>
              <a:gd name="connsiteY59" fmla="*/ 14514 h 1698171"/>
              <a:gd name="connsiteX60" fmla="*/ 903657 w 1742256"/>
              <a:gd name="connsiteY60" fmla="*/ 0 h 1698171"/>
              <a:gd name="connsiteX61" fmla="*/ 714971 w 1742256"/>
              <a:gd name="connsiteY61" fmla="*/ 14514 h 1698171"/>
              <a:gd name="connsiteX62" fmla="*/ 584343 w 1742256"/>
              <a:gd name="connsiteY62" fmla="*/ 130628 h 1698171"/>
              <a:gd name="connsiteX63" fmla="*/ 511771 w 1742256"/>
              <a:gd name="connsiteY63" fmla="*/ 174171 h 1698171"/>
              <a:gd name="connsiteX64" fmla="*/ 294057 w 1742256"/>
              <a:gd name="connsiteY64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63" fmla="*/ 294057 w 1742256"/>
              <a:gd name="connsiteY63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584343 w 1742256"/>
              <a:gd name="connsiteY61" fmla="*/ 290286 h 1857829"/>
              <a:gd name="connsiteX62" fmla="*/ 497257 w 1742256"/>
              <a:gd name="connsiteY62" fmla="*/ 0 h 1857829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714972 w 1742256"/>
              <a:gd name="connsiteY61" fmla="*/ 508000 h 1857829"/>
              <a:gd name="connsiteX62" fmla="*/ 497257 w 1742256"/>
              <a:gd name="connsiteY62" fmla="*/ 0 h 1857829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62" fmla="*/ 526285 w 1742256"/>
              <a:gd name="connsiteY62" fmla="*/ 173981 h 1712495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62" fmla="*/ 569829 w 1742256"/>
              <a:gd name="connsiteY62" fmla="*/ 159657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2256" h="1698171">
                <a:moveTo>
                  <a:pt x="569829" y="159657"/>
                </a:moveTo>
                <a:cubicBezTo>
                  <a:pt x="502096" y="164495"/>
                  <a:pt x="434120" y="166672"/>
                  <a:pt x="366629" y="174171"/>
                </a:cubicBezTo>
                <a:cubicBezTo>
                  <a:pt x="346803" y="176374"/>
                  <a:pt x="328044" y="184358"/>
                  <a:pt x="308571" y="188685"/>
                </a:cubicBezTo>
                <a:cubicBezTo>
                  <a:pt x="284489" y="194037"/>
                  <a:pt x="259629" y="196111"/>
                  <a:pt x="236000" y="203200"/>
                </a:cubicBezTo>
                <a:cubicBezTo>
                  <a:pt x="211045" y="210687"/>
                  <a:pt x="187824" y="223080"/>
                  <a:pt x="163429" y="232228"/>
                </a:cubicBezTo>
                <a:cubicBezTo>
                  <a:pt x="149104" y="237600"/>
                  <a:pt x="134400" y="241904"/>
                  <a:pt x="119886" y="246742"/>
                </a:cubicBezTo>
                <a:cubicBezTo>
                  <a:pt x="105372" y="261256"/>
                  <a:pt x="87222" y="272879"/>
                  <a:pt x="76343" y="290285"/>
                </a:cubicBezTo>
                <a:cubicBezTo>
                  <a:pt x="62534" y="312379"/>
                  <a:pt x="57896" y="339048"/>
                  <a:pt x="47314" y="362857"/>
                </a:cubicBezTo>
                <a:cubicBezTo>
                  <a:pt x="38527" y="382629"/>
                  <a:pt x="27962" y="401562"/>
                  <a:pt x="18286" y="420914"/>
                </a:cubicBezTo>
                <a:cubicBezTo>
                  <a:pt x="-1859" y="582068"/>
                  <a:pt x="-9995" y="590893"/>
                  <a:pt x="18286" y="798285"/>
                </a:cubicBezTo>
                <a:cubicBezTo>
                  <a:pt x="21209" y="819723"/>
                  <a:pt x="37638" y="836990"/>
                  <a:pt x="47314" y="856342"/>
                </a:cubicBezTo>
                <a:cubicBezTo>
                  <a:pt x="61828" y="851504"/>
                  <a:pt x="80039" y="852646"/>
                  <a:pt x="90857" y="841828"/>
                </a:cubicBezTo>
                <a:cubicBezTo>
                  <a:pt x="101675" y="831010"/>
                  <a:pt x="116189" y="809103"/>
                  <a:pt x="105371" y="798285"/>
                </a:cubicBezTo>
                <a:cubicBezTo>
                  <a:pt x="94553" y="787467"/>
                  <a:pt x="76343" y="807962"/>
                  <a:pt x="61829" y="812800"/>
                </a:cubicBezTo>
                <a:cubicBezTo>
                  <a:pt x="76343" y="822476"/>
                  <a:pt x="90413" y="832853"/>
                  <a:pt x="105371" y="841828"/>
                </a:cubicBezTo>
                <a:cubicBezTo>
                  <a:pt x="138818" y="861896"/>
                  <a:pt x="192484" y="863669"/>
                  <a:pt x="206971" y="899885"/>
                </a:cubicBezTo>
                <a:cubicBezTo>
                  <a:pt x="219025" y="930019"/>
                  <a:pt x="177029" y="957503"/>
                  <a:pt x="163429" y="986971"/>
                </a:cubicBezTo>
                <a:cubicBezTo>
                  <a:pt x="147989" y="1020426"/>
                  <a:pt x="132279" y="1053872"/>
                  <a:pt x="119886" y="1088571"/>
                </a:cubicBezTo>
                <a:cubicBezTo>
                  <a:pt x="108040" y="1121741"/>
                  <a:pt x="101215" y="1156507"/>
                  <a:pt x="90857" y="1190171"/>
                </a:cubicBezTo>
                <a:cubicBezTo>
                  <a:pt x="81858" y="1219417"/>
                  <a:pt x="71505" y="1248228"/>
                  <a:pt x="61829" y="1277257"/>
                </a:cubicBezTo>
                <a:cubicBezTo>
                  <a:pt x="43672" y="1422503"/>
                  <a:pt x="29102" y="1482808"/>
                  <a:pt x="61829" y="1654628"/>
                </a:cubicBezTo>
                <a:cubicBezTo>
                  <a:pt x="65670" y="1674792"/>
                  <a:pt x="90857" y="1683657"/>
                  <a:pt x="105371" y="1698171"/>
                </a:cubicBezTo>
                <a:cubicBezTo>
                  <a:pt x="181683" y="1687270"/>
                  <a:pt x="242048" y="1687630"/>
                  <a:pt x="308571" y="1640114"/>
                </a:cubicBezTo>
                <a:cubicBezTo>
                  <a:pt x="347545" y="1612276"/>
                  <a:pt x="371855" y="1567251"/>
                  <a:pt x="410171" y="1538514"/>
                </a:cubicBezTo>
                <a:cubicBezTo>
                  <a:pt x="495597" y="1474445"/>
                  <a:pt x="451124" y="1512076"/>
                  <a:pt x="540800" y="1422400"/>
                </a:cubicBezTo>
                <a:cubicBezTo>
                  <a:pt x="569137" y="1280712"/>
                  <a:pt x="541653" y="1373519"/>
                  <a:pt x="569829" y="1436914"/>
                </a:cubicBezTo>
                <a:cubicBezTo>
                  <a:pt x="578165" y="1455671"/>
                  <a:pt x="598857" y="1465943"/>
                  <a:pt x="613371" y="1480457"/>
                </a:cubicBezTo>
                <a:cubicBezTo>
                  <a:pt x="671428" y="1470781"/>
                  <a:pt x="730672" y="1466593"/>
                  <a:pt x="787543" y="1451428"/>
                </a:cubicBezTo>
                <a:cubicBezTo>
                  <a:pt x="804398" y="1446933"/>
                  <a:pt x="816891" y="1432539"/>
                  <a:pt x="831086" y="1422400"/>
                </a:cubicBezTo>
                <a:cubicBezTo>
                  <a:pt x="910620" y="1365590"/>
                  <a:pt x="891325" y="1376675"/>
                  <a:pt x="976229" y="1291771"/>
                </a:cubicBezTo>
                <a:cubicBezTo>
                  <a:pt x="1012299" y="1183558"/>
                  <a:pt x="974572" y="1293031"/>
                  <a:pt x="976229" y="1306285"/>
                </a:cubicBezTo>
                <a:cubicBezTo>
                  <a:pt x="978913" y="1327754"/>
                  <a:pt x="995581" y="1344990"/>
                  <a:pt x="1005257" y="1364342"/>
                </a:cubicBezTo>
                <a:cubicBezTo>
                  <a:pt x="1053638" y="1349828"/>
                  <a:pt x="1104124" y="1341046"/>
                  <a:pt x="1150400" y="1320800"/>
                </a:cubicBezTo>
                <a:cubicBezTo>
                  <a:pt x="1203663" y="1297497"/>
                  <a:pt x="1281369" y="1224733"/>
                  <a:pt x="1324571" y="1190171"/>
                </a:cubicBezTo>
                <a:cubicBezTo>
                  <a:pt x="1343461" y="1175059"/>
                  <a:pt x="1365523" y="1163733"/>
                  <a:pt x="1382629" y="1146628"/>
                </a:cubicBezTo>
                <a:cubicBezTo>
                  <a:pt x="1528971" y="1000287"/>
                  <a:pt x="1358764" y="1135499"/>
                  <a:pt x="1498743" y="1030514"/>
                </a:cubicBezTo>
                <a:cubicBezTo>
                  <a:pt x="1508419" y="1011162"/>
                  <a:pt x="1519248" y="992344"/>
                  <a:pt x="1527771" y="972457"/>
                </a:cubicBezTo>
                <a:cubicBezTo>
                  <a:pt x="1533798" y="958395"/>
                  <a:pt x="1535444" y="942598"/>
                  <a:pt x="1542286" y="928914"/>
                </a:cubicBezTo>
                <a:cubicBezTo>
                  <a:pt x="1550087" y="913312"/>
                  <a:pt x="1561638" y="899885"/>
                  <a:pt x="1571314" y="885371"/>
                </a:cubicBezTo>
                <a:cubicBezTo>
                  <a:pt x="1576152" y="982133"/>
                  <a:pt x="1565870" y="1080852"/>
                  <a:pt x="1585829" y="1175657"/>
                </a:cubicBezTo>
                <a:cubicBezTo>
                  <a:pt x="1588981" y="1190628"/>
                  <a:pt x="1618553" y="1171960"/>
                  <a:pt x="1629371" y="1161142"/>
                </a:cubicBezTo>
                <a:cubicBezTo>
                  <a:pt x="1640189" y="1150324"/>
                  <a:pt x="1636456" y="1130974"/>
                  <a:pt x="1643886" y="1117600"/>
                </a:cubicBezTo>
                <a:cubicBezTo>
                  <a:pt x="1660829" y="1087102"/>
                  <a:pt x="1682591" y="1059543"/>
                  <a:pt x="1701943" y="1030514"/>
                </a:cubicBezTo>
                <a:cubicBezTo>
                  <a:pt x="1745474" y="812853"/>
                  <a:pt x="1758850" y="804755"/>
                  <a:pt x="1716457" y="508000"/>
                </a:cubicBezTo>
                <a:cubicBezTo>
                  <a:pt x="1713990" y="490731"/>
                  <a:pt x="1687428" y="488647"/>
                  <a:pt x="1672914" y="478971"/>
                </a:cubicBezTo>
                <a:cubicBezTo>
                  <a:pt x="1653562" y="488647"/>
                  <a:pt x="1627839" y="490691"/>
                  <a:pt x="1614857" y="508000"/>
                </a:cubicBezTo>
                <a:cubicBezTo>
                  <a:pt x="1493952" y="669207"/>
                  <a:pt x="1609602" y="579236"/>
                  <a:pt x="1629371" y="566057"/>
                </a:cubicBezTo>
                <a:cubicBezTo>
                  <a:pt x="1641487" y="469134"/>
                  <a:pt x="1663411" y="356570"/>
                  <a:pt x="1629371" y="261257"/>
                </a:cubicBezTo>
                <a:cubicBezTo>
                  <a:pt x="1622662" y="242471"/>
                  <a:pt x="1590666" y="251580"/>
                  <a:pt x="1571314" y="246742"/>
                </a:cubicBezTo>
                <a:cubicBezTo>
                  <a:pt x="1508419" y="251580"/>
                  <a:pt x="1445076" y="270178"/>
                  <a:pt x="1382629" y="261257"/>
                </a:cubicBezTo>
                <a:cubicBezTo>
                  <a:pt x="1367483" y="259093"/>
                  <a:pt x="1372317" y="232425"/>
                  <a:pt x="1368114" y="217714"/>
                </a:cubicBezTo>
                <a:cubicBezTo>
                  <a:pt x="1362634" y="198534"/>
                  <a:pt x="1361702" y="177886"/>
                  <a:pt x="1353600" y="159657"/>
                </a:cubicBezTo>
                <a:cubicBezTo>
                  <a:pt x="1342143" y="133878"/>
                  <a:pt x="1322673" y="112318"/>
                  <a:pt x="1310057" y="87085"/>
                </a:cubicBezTo>
                <a:cubicBezTo>
                  <a:pt x="1303215" y="73401"/>
                  <a:pt x="1307490" y="53099"/>
                  <a:pt x="1295543" y="43542"/>
                </a:cubicBezTo>
                <a:cubicBezTo>
                  <a:pt x="1279966" y="31081"/>
                  <a:pt x="1256838" y="33866"/>
                  <a:pt x="1237486" y="29028"/>
                </a:cubicBezTo>
                <a:cubicBezTo>
                  <a:pt x="1184267" y="33866"/>
                  <a:pt x="1128525" y="26643"/>
                  <a:pt x="1077829" y="43542"/>
                </a:cubicBezTo>
                <a:cubicBezTo>
                  <a:pt x="1051865" y="52197"/>
                  <a:pt x="1046608" y="96232"/>
                  <a:pt x="1019771" y="101600"/>
                </a:cubicBezTo>
                <a:cubicBezTo>
                  <a:pt x="1004769" y="104601"/>
                  <a:pt x="1012099" y="71741"/>
                  <a:pt x="1005257" y="58057"/>
                </a:cubicBezTo>
                <a:cubicBezTo>
                  <a:pt x="997456" y="42455"/>
                  <a:pt x="991375" y="23169"/>
                  <a:pt x="976229" y="14514"/>
                </a:cubicBezTo>
                <a:cubicBezTo>
                  <a:pt x="954810" y="2274"/>
                  <a:pt x="927848" y="4838"/>
                  <a:pt x="903657" y="0"/>
                </a:cubicBezTo>
                <a:cubicBezTo>
                  <a:pt x="840762" y="4838"/>
                  <a:pt x="756095" y="-9676"/>
                  <a:pt x="714971" y="14514"/>
                </a:cubicBezTo>
                <a:cubicBezTo>
                  <a:pt x="673847" y="38704"/>
                  <a:pt x="676866" y="125191"/>
                  <a:pt x="656915" y="145142"/>
                </a:cubicBezTo>
                <a:lnTo>
                  <a:pt x="569829" y="159657"/>
                </a:lnTo>
                <a:close/>
              </a:path>
            </a:pathLst>
          </a:custGeom>
          <a:solidFill>
            <a:srgbClr val="00B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99314" y="3889829"/>
            <a:ext cx="203200" cy="508000"/>
          </a:xfrm>
          <a:custGeom>
            <a:avLst/>
            <a:gdLst>
              <a:gd name="connsiteX0" fmla="*/ 14515 w 203200"/>
              <a:gd name="connsiteY0" fmla="*/ 14514 h 508000"/>
              <a:gd name="connsiteX1" fmla="*/ 43543 w 203200"/>
              <a:gd name="connsiteY1" fmla="*/ 348342 h 508000"/>
              <a:gd name="connsiteX2" fmla="*/ 0 w 203200"/>
              <a:gd name="connsiteY2" fmla="*/ 508000 h 508000"/>
              <a:gd name="connsiteX3" fmla="*/ 203200 w 203200"/>
              <a:gd name="connsiteY3" fmla="*/ 449942 h 508000"/>
              <a:gd name="connsiteX4" fmla="*/ 159657 w 203200"/>
              <a:gd name="connsiteY4" fmla="*/ 304800 h 508000"/>
              <a:gd name="connsiteX5" fmla="*/ 145143 w 203200"/>
              <a:gd name="connsiteY5" fmla="*/ 0 h 508000"/>
              <a:gd name="connsiteX6" fmla="*/ 14515 w 203200"/>
              <a:gd name="connsiteY6" fmla="*/ 14514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508000">
                <a:moveTo>
                  <a:pt x="14515" y="14514"/>
                </a:moveTo>
                <a:lnTo>
                  <a:pt x="43543" y="348342"/>
                </a:lnTo>
                <a:lnTo>
                  <a:pt x="0" y="508000"/>
                </a:lnTo>
                <a:lnTo>
                  <a:pt x="203200" y="449942"/>
                </a:lnTo>
                <a:lnTo>
                  <a:pt x="159657" y="304800"/>
                </a:lnTo>
                <a:lnTo>
                  <a:pt x="145143" y="0"/>
                </a:lnTo>
                <a:lnTo>
                  <a:pt x="14515" y="14514"/>
                </a:lnTo>
                <a:close/>
              </a:path>
            </a:pathLst>
          </a:custGeom>
          <a:solidFill>
            <a:srgbClr val="C55A11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17091" y="3671990"/>
            <a:ext cx="203200" cy="508000"/>
          </a:xfrm>
          <a:custGeom>
            <a:avLst/>
            <a:gdLst>
              <a:gd name="connsiteX0" fmla="*/ 14515 w 203200"/>
              <a:gd name="connsiteY0" fmla="*/ 14514 h 508000"/>
              <a:gd name="connsiteX1" fmla="*/ 43543 w 203200"/>
              <a:gd name="connsiteY1" fmla="*/ 348342 h 508000"/>
              <a:gd name="connsiteX2" fmla="*/ 0 w 203200"/>
              <a:gd name="connsiteY2" fmla="*/ 508000 h 508000"/>
              <a:gd name="connsiteX3" fmla="*/ 203200 w 203200"/>
              <a:gd name="connsiteY3" fmla="*/ 449942 h 508000"/>
              <a:gd name="connsiteX4" fmla="*/ 159657 w 203200"/>
              <a:gd name="connsiteY4" fmla="*/ 304800 h 508000"/>
              <a:gd name="connsiteX5" fmla="*/ 145143 w 203200"/>
              <a:gd name="connsiteY5" fmla="*/ 0 h 508000"/>
              <a:gd name="connsiteX6" fmla="*/ 14515 w 203200"/>
              <a:gd name="connsiteY6" fmla="*/ 14514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508000">
                <a:moveTo>
                  <a:pt x="14515" y="14514"/>
                </a:moveTo>
                <a:lnTo>
                  <a:pt x="43543" y="348342"/>
                </a:lnTo>
                <a:lnTo>
                  <a:pt x="0" y="508000"/>
                </a:lnTo>
                <a:lnTo>
                  <a:pt x="203200" y="449942"/>
                </a:lnTo>
                <a:lnTo>
                  <a:pt x="159657" y="304800"/>
                </a:lnTo>
                <a:lnTo>
                  <a:pt x="145143" y="0"/>
                </a:lnTo>
                <a:lnTo>
                  <a:pt x="14515" y="14514"/>
                </a:lnTo>
                <a:close/>
              </a:path>
            </a:pathLst>
          </a:custGeom>
          <a:solidFill>
            <a:srgbClr val="C55A11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39000" y="5693588"/>
            <a:ext cx="322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trees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02514" y="4513943"/>
            <a:ext cx="0" cy="117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10283" y="4179991"/>
            <a:ext cx="738758" cy="1492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442781" y="3542884"/>
            <a:ext cx="1091477" cy="986971"/>
          </a:xfrm>
          <a:custGeom>
            <a:avLst/>
            <a:gdLst>
              <a:gd name="connsiteX0" fmla="*/ 1150400 w 1742256"/>
              <a:gd name="connsiteY0" fmla="*/ 319314 h 1698171"/>
              <a:gd name="connsiteX1" fmla="*/ 860114 w 1742256"/>
              <a:gd name="connsiteY1" fmla="*/ 319314 h 1698171"/>
              <a:gd name="connsiteX2" fmla="*/ 685943 w 1742256"/>
              <a:gd name="connsiteY2" fmla="*/ 217714 h 1698171"/>
              <a:gd name="connsiteX3" fmla="*/ 569829 w 1742256"/>
              <a:gd name="connsiteY3" fmla="*/ 159657 h 1698171"/>
              <a:gd name="connsiteX4" fmla="*/ 366629 w 1742256"/>
              <a:gd name="connsiteY4" fmla="*/ 174171 h 1698171"/>
              <a:gd name="connsiteX5" fmla="*/ 308571 w 1742256"/>
              <a:gd name="connsiteY5" fmla="*/ 188685 h 1698171"/>
              <a:gd name="connsiteX6" fmla="*/ 236000 w 1742256"/>
              <a:gd name="connsiteY6" fmla="*/ 203200 h 1698171"/>
              <a:gd name="connsiteX7" fmla="*/ 163429 w 1742256"/>
              <a:gd name="connsiteY7" fmla="*/ 232228 h 1698171"/>
              <a:gd name="connsiteX8" fmla="*/ 119886 w 1742256"/>
              <a:gd name="connsiteY8" fmla="*/ 246742 h 1698171"/>
              <a:gd name="connsiteX9" fmla="*/ 76343 w 1742256"/>
              <a:gd name="connsiteY9" fmla="*/ 290285 h 1698171"/>
              <a:gd name="connsiteX10" fmla="*/ 47314 w 1742256"/>
              <a:gd name="connsiteY10" fmla="*/ 362857 h 1698171"/>
              <a:gd name="connsiteX11" fmla="*/ 18286 w 1742256"/>
              <a:gd name="connsiteY11" fmla="*/ 420914 h 1698171"/>
              <a:gd name="connsiteX12" fmla="*/ 18286 w 1742256"/>
              <a:gd name="connsiteY12" fmla="*/ 798285 h 1698171"/>
              <a:gd name="connsiteX13" fmla="*/ 47314 w 1742256"/>
              <a:gd name="connsiteY13" fmla="*/ 856342 h 1698171"/>
              <a:gd name="connsiteX14" fmla="*/ 90857 w 1742256"/>
              <a:gd name="connsiteY14" fmla="*/ 841828 h 1698171"/>
              <a:gd name="connsiteX15" fmla="*/ 105371 w 1742256"/>
              <a:gd name="connsiteY15" fmla="*/ 798285 h 1698171"/>
              <a:gd name="connsiteX16" fmla="*/ 61829 w 1742256"/>
              <a:gd name="connsiteY16" fmla="*/ 812800 h 1698171"/>
              <a:gd name="connsiteX17" fmla="*/ 105371 w 1742256"/>
              <a:gd name="connsiteY17" fmla="*/ 841828 h 1698171"/>
              <a:gd name="connsiteX18" fmla="*/ 206971 w 1742256"/>
              <a:gd name="connsiteY18" fmla="*/ 899885 h 1698171"/>
              <a:gd name="connsiteX19" fmla="*/ 163429 w 1742256"/>
              <a:gd name="connsiteY19" fmla="*/ 986971 h 1698171"/>
              <a:gd name="connsiteX20" fmla="*/ 119886 w 1742256"/>
              <a:gd name="connsiteY20" fmla="*/ 1088571 h 1698171"/>
              <a:gd name="connsiteX21" fmla="*/ 90857 w 1742256"/>
              <a:gd name="connsiteY21" fmla="*/ 1190171 h 1698171"/>
              <a:gd name="connsiteX22" fmla="*/ 61829 w 1742256"/>
              <a:gd name="connsiteY22" fmla="*/ 1277257 h 1698171"/>
              <a:gd name="connsiteX23" fmla="*/ 61829 w 1742256"/>
              <a:gd name="connsiteY23" fmla="*/ 1654628 h 1698171"/>
              <a:gd name="connsiteX24" fmla="*/ 105371 w 1742256"/>
              <a:gd name="connsiteY24" fmla="*/ 1698171 h 1698171"/>
              <a:gd name="connsiteX25" fmla="*/ 308571 w 1742256"/>
              <a:gd name="connsiteY25" fmla="*/ 1640114 h 1698171"/>
              <a:gd name="connsiteX26" fmla="*/ 410171 w 1742256"/>
              <a:gd name="connsiteY26" fmla="*/ 1538514 h 1698171"/>
              <a:gd name="connsiteX27" fmla="*/ 540800 w 1742256"/>
              <a:gd name="connsiteY27" fmla="*/ 1422400 h 1698171"/>
              <a:gd name="connsiteX28" fmla="*/ 569829 w 1742256"/>
              <a:gd name="connsiteY28" fmla="*/ 1436914 h 1698171"/>
              <a:gd name="connsiteX29" fmla="*/ 613371 w 1742256"/>
              <a:gd name="connsiteY29" fmla="*/ 1480457 h 1698171"/>
              <a:gd name="connsiteX30" fmla="*/ 787543 w 1742256"/>
              <a:gd name="connsiteY30" fmla="*/ 1451428 h 1698171"/>
              <a:gd name="connsiteX31" fmla="*/ 831086 w 1742256"/>
              <a:gd name="connsiteY31" fmla="*/ 1422400 h 1698171"/>
              <a:gd name="connsiteX32" fmla="*/ 976229 w 1742256"/>
              <a:gd name="connsiteY32" fmla="*/ 1291771 h 1698171"/>
              <a:gd name="connsiteX33" fmla="*/ 976229 w 1742256"/>
              <a:gd name="connsiteY33" fmla="*/ 1306285 h 1698171"/>
              <a:gd name="connsiteX34" fmla="*/ 1005257 w 1742256"/>
              <a:gd name="connsiteY34" fmla="*/ 1364342 h 1698171"/>
              <a:gd name="connsiteX35" fmla="*/ 1150400 w 1742256"/>
              <a:gd name="connsiteY35" fmla="*/ 1320800 h 1698171"/>
              <a:gd name="connsiteX36" fmla="*/ 1324571 w 1742256"/>
              <a:gd name="connsiteY36" fmla="*/ 1190171 h 1698171"/>
              <a:gd name="connsiteX37" fmla="*/ 1382629 w 1742256"/>
              <a:gd name="connsiteY37" fmla="*/ 1146628 h 1698171"/>
              <a:gd name="connsiteX38" fmla="*/ 1498743 w 1742256"/>
              <a:gd name="connsiteY38" fmla="*/ 1030514 h 1698171"/>
              <a:gd name="connsiteX39" fmla="*/ 1527771 w 1742256"/>
              <a:gd name="connsiteY39" fmla="*/ 972457 h 1698171"/>
              <a:gd name="connsiteX40" fmla="*/ 1542286 w 1742256"/>
              <a:gd name="connsiteY40" fmla="*/ 928914 h 1698171"/>
              <a:gd name="connsiteX41" fmla="*/ 1571314 w 1742256"/>
              <a:gd name="connsiteY41" fmla="*/ 885371 h 1698171"/>
              <a:gd name="connsiteX42" fmla="*/ 1585829 w 1742256"/>
              <a:gd name="connsiteY42" fmla="*/ 1175657 h 1698171"/>
              <a:gd name="connsiteX43" fmla="*/ 1629371 w 1742256"/>
              <a:gd name="connsiteY43" fmla="*/ 1161142 h 1698171"/>
              <a:gd name="connsiteX44" fmla="*/ 1643886 w 1742256"/>
              <a:gd name="connsiteY44" fmla="*/ 1117600 h 1698171"/>
              <a:gd name="connsiteX45" fmla="*/ 1701943 w 1742256"/>
              <a:gd name="connsiteY45" fmla="*/ 1030514 h 1698171"/>
              <a:gd name="connsiteX46" fmla="*/ 1716457 w 1742256"/>
              <a:gd name="connsiteY46" fmla="*/ 508000 h 1698171"/>
              <a:gd name="connsiteX47" fmla="*/ 1672914 w 1742256"/>
              <a:gd name="connsiteY47" fmla="*/ 478971 h 1698171"/>
              <a:gd name="connsiteX48" fmla="*/ 1614857 w 1742256"/>
              <a:gd name="connsiteY48" fmla="*/ 508000 h 1698171"/>
              <a:gd name="connsiteX49" fmla="*/ 1629371 w 1742256"/>
              <a:gd name="connsiteY49" fmla="*/ 566057 h 1698171"/>
              <a:gd name="connsiteX50" fmla="*/ 1629371 w 1742256"/>
              <a:gd name="connsiteY50" fmla="*/ 261257 h 1698171"/>
              <a:gd name="connsiteX51" fmla="*/ 1571314 w 1742256"/>
              <a:gd name="connsiteY51" fmla="*/ 246742 h 1698171"/>
              <a:gd name="connsiteX52" fmla="*/ 1382629 w 1742256"/>
              <a:gd name="connsiteY52" fmla="*/ 261257 h 1698171"/>
              <a:gd name="connsiteX53" fmla="*/ 1368114 w 1742256"/>
              <a:gd name="connsiteY53" fmla="*/ 217714 h 1698171"/>
              <a:gd name="connsiteX54" fmla="*/ 1353600 w 1742256"/>
              <a:gd name="connsiteY54" fmla="*/ 159657 h 1698171"/>
              <a:gd name="connsiteX55" fmla="*/ 1310057 w 1742256"/>
              <a:gd name="connsiteY55" fmla="*/ 87085 h 1698171"/>
              <a:gd name="connsiteX56" fmla="*/ 1295543 w 1742256"/>
              <a:gd name="connsiteY56" fmla="*/ 43542 h 1698171"/>
              <a:gd name="connsiteX57" fmla="*/ 1237486 w 1742256"/>
              <a:gd name="connsiteY57" fmla="*/ 29028 h 1698171"/>
              <a:gd name="connsiteX58" fmla="*/ 1077829 w 1742256"/>
              <a:gd name="connsiteY58" fmla="*/ 43542 h 1698171"/>
              <a:gd name="connsiteX59" fmla="*/ 1019771 w 1742256"/>
              <a:gd name="connsiteY59" fmla="*/ 101600 h 1698171"/>
              <a:gd name="connsiteX60" fmla="*/ 1005257 w 1742256"/>
              <a:gd name="connsiteY60" fmla="*/ 58057 h 1698171"/>
              <a:gd name="connsiteX61" fmla="*/ 976229 w 1742256"/>
              <a:gd name="connsiteY61" fmla="*/ 14514 h 1698171"/>
              <a:gd name="connsiteX62" fmla="*/ 903657 w 1742256"/>
              <a:gd name="connsiteY62" fmla="*/ 0 h 1698171"/>
              <a:gd name="connsiteX63" fmla="*/ 714971 w 1742256"/>
              <a:gd name="connsiteY63" fmla="*/ 14514 h 1698171"/>
              <a:gd name="connsiteX64" fmla="*/ 584343 w 1742256"/>
              <a:gd name="connsiteY64" fmla="*/ 130628 h 1698171"/>
              <a:gd name="connsiteX65" fmla="*/ 511771 w 1742256"/>
              <a:gd name="connsiteY65" fmla="*/ 174171 h 1698171"/>
              <a:gd name="connsiteX66" fmla="*/ 294057 w 1742256"/>
              <a:gd name="connsiteY66" fmla="*/ 333828 h 1698171"/>
              <a:gd name="connsiteX0" fmla="*/ 860114 w 1742256"/>
              <a:gd name="connsiteY0" fmla="*/ 319314 h 1698171"/>
              <a:gd name="connsiteX1" fmla="*/ 685943 w 1742256"/>
              <a:gd name="connsiteY1" fmla="*/ 217714 h 1698171"/>
              <a:gd name="connsiteX2" fmla="*/ 569829 w 1742256"/>
              <a:gd name="connsiteY2" fmla="*/ 159657 h 1698171"/>
              <a:gd name="connsiteX3" fmla="*/ 366629 w 1742256"/>
              <a:gd name="connsiteY3" fmla="*/ 174171 h 1698171"/>
              <a:gd name="connsiteX4" fmla="*/ 308571 w 1742256"/>
              <a:gd name="connsiteY4" fmla="*/ 188685 h 1698171"/>
              <a:gd name="connsiteX5" fmla="*/ 236000 w 1742256"/>
              <a:gd name="connsiteY5" fmla="*/ 203200 h 1698171"/>
              <a:gd name="connsiteX6" fmla="*/ 163429 w 1742256"/>
              <a:gd name="connsiteY6" fmla="*/ 232228 h 1698171"/>
              <a:gd name="connsiteX7" fmla="*/ 119886 w 1742256"/>
              <a:gd name="connsiteY7" fmla="*/ 246742 h 1698171"/>
              <a:gd name="connsiteX8" fmla="*/ 76343 w 1742256"/>
              <a:gd name="connsiteY8" fmla="*/ 290285 h 1698171"/>
              <a:gd name="connsiteX9" fmla="*/ 47314 w 1742256"/>
              <a:gd name="connsiteY9" fmla="*/ 362857 h 1698171"/>
              <a:gd name="connsiteX10" fmla="*/ 18286 w 1742256"/>
              <a:gd name="connsiteY10" fmla="*/ 420914 h 1698171"/>
              <a:gd name="connsiteX11" fmla="*/ 18286 w 1742256"/>
              <a:gd name="connsiteY11" fmla="*/ 798285 h 1698171"/>
              <a:gd name="connsiteX12" fmla="*/ 47314 w 1742256"/>
              <a:gd name="connsiteY12" fmla="*/ 856342 h 1698171"/>
              <a:gd name="connsiteX13" fmla="*/ 90857 w 1742256"/>
              <a:gd name="connsiteY13" fmla="*/ 841828 h 1698171"/>
              <a:gd name="connsiteX14" fmla="*/ 105371 w 1742256"/>
              <a:gd name="connsiteY14" fmla="*/ 798285 h 1698171"/>
              <a:gd name="connsiteX15" fmla="*/ 61829 w 1742256"/>
              <a:gd name="connsiteY15" fmla="*/ 812800 h 1698171"/>
              <a:gd name="connsiteX16" fmla="*/ 105371 w 1742256"/>
              <a:gd name="connsiteY16" fmla="*/ 841828 h 1698171"/>
              <a:gd name="connsiteX17" fmla="*/ 206971 w 1742256"/>
              <a:gd name="connsiteY17" fmla="*/ 899885 h 1698171"/>
              <a:gd name="connsiteX18" fmla="*/ 163429 w 1742256"/>
              <a:gd name="connsiteY18" fmla="*/ 986971 h 1698171"/>
              <a:gd name="connsiteX19" fmla="*/ 119886 w 1742256"/>
              <a:gd name="connsiteY19" fmla="*/ 1088571 h 1698171"/>
              <a:gd name="connsiteX20" fmla="*/ 90857 w 1742256"/>
              <a:gd name="connsiteY20" fmla="*/ 1190171 h 1698171"/>
              <a:gd name="connsiteX21" fmla="*/ 61829 w 1742256"/>
              <a:gd name="connsiteY21" fmla="*/ 1277257 h 1698171"/>
              <a:gd name="connsiteX22" fmla="*/ 61829 w 1742256"/>
              <a:gd name="connsiteY22" fmla="*/ 1654628 h 1698171"/>
              <a:gd name="connsiteX23" fmla="*/ 105371 w 1742256"/>
              <a:gd name="connsiteY23" fmla="*/ 1698171 h 1698171"/>
              <a:gd name="connsiteX24" fmla="*/ 308571 w 1742256"/>
              <a:gd name="connsiteY24" fmla="*/ 1640114 h 1698171"/>
              <a:gd name="connsiteX25" fmla="*/ 410171 w 1742256"/>
              <a:gd name="connsiteY25" fmla="*/ 1538514 h 1698171"/>
              <a:gd name="connsiteX26" fmla="*/ 540800 w 1742256"/>
              <a:gd name="connsiteY26" fmla="*/ 1422400 h 1698171"/>
              <a:gd name="connsiteX27" fmla="*/ 569829 w 1742256"/>
              <a:gd name="connsiteY27" fmla="*/ 1436914 h 1698171"/>
              <a:gd name="connsiteX28" fmla="*/ 613371 w 1742256"/>
              <a:gd name="connsiteY28" fmla="*/ 1480457 h 1698171"/>
              <a:gd name="connsiteX29" fmla="*/ 787543 w 1742256"/>
              <a:gd name="connsiteY29" fmla="*/ 1451428 h 1698171"/>
              <a:gd name="connsiteX30" fmla="*/ 831086 w 1742256"/>
              <a:gd name="connsiteY30" fmla="*/ 1422400 h 1698171"/>
              <a:gd name="connsiteX31" fmla="*/ 976229 w 1742256"/>
              <a:gd name="connsiteY31" fmla="*/ 1291771 h 1698171"/>
              <a:gd name="connsiteX32" fmla="*/ 976229 w 1742256"/>
              <a:gd name="connsiteY32" fmla="*/ 1306285 h 1698171"/>
              <a:gd name="connsiteX33" fmla="*/ 1005257 w 1742256"/>
              <a:gd name="connsiteY33" fmla="*/ 1364342 h 1698171"/>
              <a:gd name="connsiteX34" fmla="*/ 1150400 w 1742256"/>
              <a:gd name="connsiteY34" fmla="*/ 1320800 h 1698171"/>
              <a:gd name="connsiteX35" fmla="*/ 1324571 w 1742256"/>
              <a:gd name="connsiteY35" fmla="*/ 1190171 h 1698171"/>
              <a:gd name="connsiteX36" fmla="*/ 1382629 w 1742256"/>
              <a:gd name="connsiteY36" fmla="*/ 1146628 h 1698171"/>
              <a:gd name="connsiteX37" fmla="*/ 1498743 w 1742256"/>
              <a:gd name="connsiteY37" fmla="*/ 1030514 h 1698171"/>
              <a:gd name="connsiteX38" fmla="*/ 1527771 w 1742256"/>
              <a:gd name="connsiteY38" fmla="*/ 972457 h 1698171"/>
              <a:gd name="connsiteX39" fmla="*/ 1542286 w 1742256"/>
              <a:gd name="connsiteY39" fmla="*/ 928914 h 1698171"/>
              <a:gd name="connsiteX40" fmla="*/ 1571314 w 1742256"/>
              <a:gd name="connsiteY40" fmla="*/ 885371 h 1698171"/>
              <a:gd name="connsiteX41" fmla="*/ 1585829 w 1742256"/>
              <a:gd name="connsiteY41" fmla="*/ 1175657 h 1698171"/>
              <a:gd name="connsiteX42" fmla="*/ 1629371 w 1742256"/>
              <a:gd name="connsiteY42" fmla="*/ 1161142 h 1698171"/>
              <a:gd name="connsiteX43" fmla="*/ 1643886 w 1742256"/>
              <a:gd name="connsiteY43" fmla="*/ 1117600 h 1698171"/>
              <a:gd name="connsiteX44" fmla="*/ 1701943 w 1742256"/>
              <a:gd name="connsiteY44" fmla="*/ 1030514 h 1698171"/>
              <a:gd name="connsiteX45" fmla="*/ 1716457 w 1742256"/>
              <a:gd name="connsiteY45" fmla="*/ 508000 h 1698171"/>
              <a:gd name="connsiteX46" fmla="*/ 1672914 w 1742256"/>
              <a:gd name="connsiteY46" fmla="*/ 478971 h 1698171"/>
              <a:gd name="connsiteX47" fmla="*/ 1614857 w 1742256"/>
              <a:gd name="connsiteY47" fmla="*/ 508000 h 1698171"/>
              <a:gd name="connsiteX48" fmla="*/ 1629371 w 1742256"/>
              <a:gd name="connsiteY48" fmla="*/ 566057 h 1698171"/>
              <a:gd name="connsiteX49" fmla="*/ 1629371 w 1742256"/>
              <a:gd name="connsiteY49" fmla="*/ 261257 h 1698171"/>
              <a:gd name="connsiteX50" fmla="*/ 1571314 w 1742256"/>
              <a:gd name="connsiteY50" fmla="*/ 246742 h 1698171"/>
              <a:gd name="connsiteX51" fmla="*/ 1382629 w 1742256"/>
              <a:gd name="connsiteY51" fmla="*/ 261257 h 1698171"/>
              <a:gd name="connsiteX52" fmla="*/ 1368114 w 1742256"/>
              <a:gd name="connsiteY52" fmla="*/ 217714 h 1698171"/>
              <a:gd name="connsiteX53" fmla="*/ 1353600 w 1742256"/>
              <a:gd name="connsiteY53" fmla="*/ 159657 h 1698171"/>
              <a:gd name="connsiteX54" fmla="*/ 1310057 w 1742256"/>
              <a:gd name="connsiteY54" fmla="*/ 87085 h 1698171"/>
              <a:gd name="connsiteX55" fmla="*/ 1295543 w 1742256"/>
              <a:gd name="connsiteY55" fmla="*/ 43542 h 1698171"/>
              <a:gd name="connsiteX56" fmla="*/ 1237486 w 1742256"/>
              <a:gd name="connsiteY56" fmla="*/ 29028 h 1698171"/>
              <a:gd name="connsiteX57" fmla="*/ 1077829 w 1742256"/>
              <a:gd name="connsiteY57" fmla="*/ 43542 h 1698171"/>
              <a:gd name="connsiteX58" fmla="*/ 1019771 w 1742256"/>
              <a:gd name="connsiteY58" fmla="*/ 101600 h 1698171"/>
              <a:gd name="connsiteX59" fmla="*/ 1005257 w 1742256"/>
              <a:gd name="connsiteY59" fmla="*/ 58057 h 1698171"/>
              <a:gd name="connsiteX60" fmla="*/ 976229 w 1742256"/>
              <a:gd name="connsiteY60" fmla="*/ 14514 h 1698171"/>
              <a:gd name="connsiteX61" fmla="*/ 903657 w 1742256"/>
              <a:gd name="connsiteY61" fmla="*/ 0 h 1698171"/>
              <a:gd name="connsiteX62" fmla="*/ 714971 w 1742256"/>
              <a:gd name="connsiteY62" fmla="*/ 14514 h 1698171"/>
              <a:gd name="connsiteX63" fmla="*/ 584343 w 1742256"/>
              <a:gd name="connsiteY63" fmla="*/ 130628 h 1698171"/>
              <a:gd name="connsiteX64" fmla="*/ 511771 w 1742256"/>
              <a:gd name="connsiteY64" fmla="*/ 174171 h 1698171"/>
              <a:gd name="connsiteX65" fmla="*/ 294057 w 1742256"/>
              <a:gd name="connsiteY65" fmla="*/ 333828 h 1698171"/>
              <a:gd name="connsiteX0" fmla="*/ 685943 w 1742256"/>
              <a:gd name="connsiteY0" fmla="*/ 217714 h 1698171"/>
              <a:gd name="connsiteX1" fmla="*/ 569829 w 1742256"/>
              <a:gd name="connsiteY1" fmla="*/ 159657 h 1698171"/>
              <a:gd name="connsiteX2" fmla="*/ 366629 w 1742256"/>
              <a:gd name="connsiteY2" fmla="*/ 174171 h 1698171"/>
              <a:gd name="connsiteX3" fmla="*/ 308571 w 1742256"/>
              <a:gd name="connsiteY3" fmla="*/ 188685 h 1698171"/>
              <a:gd name="connsiteX4" fmla="*/ 236000 w 1742256"/>
              <a:gd name="connsiteY4" fmla="*/ 203200 h 1698171"/>
              <a:gd name="connsiteX5" fmla="*/ 163429 w 1742256"/>
              <a:gd name="connsiteY5" fmla="*/ 232228 h 1698171"/>
              <a:gd name="connsiteX6" fmla="*/ 119886 w 1742256"/>
              <a:gd name="connsiteY6" fmla="*/ 246742 h 1698171"/>
              <a:gd name="connsiteX7" fmla="*/ 76343 w 1742256"/>
              <a:gd name="connsiteY7" fmla="*/ 290285 h 1698171"/>
              <a:gd name="connsiteX8" fmla="*/ 47314 w 1742256"/>
              <a:gd name="connsiteY8" fmla="*/ 362857 h 1698171"/>
              <a:gd name="connsiteX9" fmla="*/ 18286 w 1742256"/>
              <a:gd name="connsiteY9" fmla="*/ 420914 h 1698171"/>
              <a:gd name="connsiteX10" fmla="*/ 18286 w 1742256"/>
              <a:gd name="connsiteY10" fmla="*/ 798285 h 1698171"/>
              <a:gd name="connsiteX11" fmla="*/ 47314 w 1742256"/>
              <a:gd name="connsiteY11" fmla="*/ 856342 h 1698171"/>
              <a:gd name="connsiteX12" fmla="*/ 90857 w 1742256"/>
              <a:gd name="connsiteY12" fmla="*/ 841828 h 1698171"/>
              <a:gd name="connsiteX13" fmla="*/ 105371 w 1742256"/>
              <a:gd name="connsiteY13" fmla="*/ 798285 h 1698171"/>
              <a:gd name="connsiteX14" fmla="*/ 61829 w 1742256"/>
              <a:gd name="connsiteY14" fmla="*/ 812800 h 1698171"/>
              <a:gd name="connsiteX15" fmla="*/ 105371 w 1742256"/>
              <a:gd name="connsiteY15" fmla="*/ 841828 h 1698171"/>
              <a:gd name="connsiteX16" fmla="*/ 206971 w 1742256"/>
              <a:gd name="connsiteY16" fmla="*/ 899885 h 1698171"/>
              <a:gd name="connsiteX17" fmla="*/ 163429 w 1742256"/>
              <a:gd name="connsiteY17" fmla="*/ 986971 h 1698171"/>
              <a:gd name="connsiteX18" fmla="*/ 119886 w 1742256"/>
              <a:gd name="connsiteY18" fmla="*/ 1088571 h 1698171"/>
              <a:gd name="connsiteX19" fmla="*/ 90857 w 1742256"/>
              <a:gd name="connsiteY19" fmla="*/ 1190171 h 1698171"/>
              <a:gd name="connsiteX20" fmla="*/ 61829 w 1742256"/>
              <a:gd name="connsiteY20" fmla="*/ 1277257 h 1698171"/>
              <a:gd name="connsiteX21" fmla="*/ 61829 w 1742256"/>
              <a:gd name="connsiteY21" fmla="*/ 1654628 h 1698171"/>
              <a:gd name="connsiteX22" fmla="*/ 105371 w 1742256"/>
              <a:gd name="connsiteY22" fmla="*/ 1698171 h 1698171"/>
              <a:gd name="connsiteX23" fmla="*/ 308571 w 1742256"/>
              <a:gd name="connsiteY23" fmla="*/ 1640114 h 1698171"/>
              <a:gd name="connsiteX24" fmla="*/ 410171 w 1742256"/>
              <a:gd name="connsiteY24" fmla="*/ 1538514 h 1698171"/>
              <a:gd name="connsiteX25" fmla="*/ 540800 w 1742256"/>
              <a:gd name="connsiteY25" fmla="*/ 1422400 h 1698171"/>
              <a:gd name="connsiteX26" fmla="*/ 569829 w 1742256"/>
              <a:gd name="connsiteY26" fmla="*/ 1436914 h 1698171"/>
              <a:gd name="connsiteX27" fmla="*/ 613371 w 1742256"/>
              <a:gd name="connsiteY27" fmla="*/ 1480457 h 1698171"/>
              <a:gd name="connsiteX28" fmla="*/ 787543 w 1742256"/>
              <a:gd name="connsiteY28" fmla="*/ 1451428 h 1698171"/>
              <a:gd name="connsiteX29" fmla="*/ 831086 w 1742256"/>
              <a:gd name="connsiteY29" fmla="*/ 1422400 h 1698171"/>
              <a:gd name="connsiteX30" fmla="*/ 976229 w 1742256"/>
              <a:gd name="connsiteY30" fmla="*/ 1291771 h 1698171"/>
              <a:gd name="connsiteX31" fmla="*/ 976229 w 1742256"/>
              <a:gd name="connsiteY31" fmla="*/ 1306285 h 1698171"/>
              <a:gd name="connsiteX32" fmla="*/ 1005257 w 1742256"/>
              <a:gd name="connsiteY32" fmla="*/ 1364342 h 1698171"/>
              <a:gd name="connsiteX33" fmla="*/ 1150400 w 1742256"/>
              <a:gd name="connsiteY33" fmla="*/ 1320800 h 1698171"/>
              <a:gd name="connsiteX34" fmla="*/ 1324571 w 1742256"/>
              <a:gd name="connsiteY34" fmla="*/ 1190171 h 1698171"/>
              <a:gd name="connsiteX35" fmla="*/ 1382629 w 1742256"/>
              <a:gd name="connsiteY35" fmla="*/ 1146628 h 1698171"/>
              <a:gd name="connsiteX36" fmla="*/ 1498743 w 1742256"/>
              <a:gd name="connsiteY36" fmla="*/ 1030514 h 1698171"/>
              <a:gd name="connsiteX37" fmla="*/ 1527771 w 1742256"/>
              <a:gd name="connsiteY37" fmla="*/ 972457 h 1698171"/>
              <a:gd name="connsiteX38" fmla="*/ 1542286 w 1742256"/>
              <a:gd name="connsiteY38" fmla="*/ 928914 h 1698171"/>
              <a:gd name="connsiteX39" fmla="*/ 1571314 w 1742256"/>
              <a:gd name="connsiteY39" fmla="*/ 885371 h 1698171"/>
              <a:gd name="connsiteX40" fmla="*/ 1585829 w 1742256"/>
              <a:gd name="connsiteY40" fmla="*/ 1175657 h 1698171"/>
              <a:gd name="connsiteX41" fmla="*/ 1629371 w 1742256"/>
              <a:gd name="connsiteY41" fmla="*/ 1161142 h 1698171"/>
              <a:gd name="connsiteX42" fmla="*/ 1643886 w 1742256"/>
              <a:gd name="connsiteY42" fmla="*/ 1117600 h 1698171"/>
              <a:gd name="connsiteX43" fmla="*/ 1701943 w 1742256"/>
              <a:gd name="connsiteY43" fmla="*/ 1030514 h 1698171"/>
              <a:gd name="connsiteX44" fmla="*/ 1716457 w 1742256"/>
              <a:gd name="connsiteY44" fmla="*/ 508000 h 1698171"/>
              <a:gd name="connsiteX45" fmla="*/ 1672914 w 1742256"/>
              <a:gd name="connsiteY45" fmla="*/ 478971 h 1698171"/>
              <a:gd name="connsiteX46" fmla="*/ 1614857 w 1742256"/>
              <a:gd name="connsiteY46" fmla="*/ 508000 h 1698171"/>
              <a:gd name="connsiteX47" fmla="*/ 1629371 w 1742256"/>
              <a:gd name="connsiteY47" fmla="*/ 566057 h 1698171"/>
              <a:gd name="connsiteX48" fmla="*/ 1629371 w 1742256"/>
              <a:gd name="connsiteY48" fmla="*/ 261257 h 1698171"/>
              <a:gd name="connsiteX49" fmla="*/ 1571314 w 1742256"/>
              <a:gd name="connsiteY49" fmla="*/ 246742 h 1698171"/>
              <a:gd name="connsiteX50" fmla="*/ 1382629 w 1742256"/>
              <a:gd name="connsiteY50" fmla="*/ 261257 h 1698171"/>
              <a:gd name="connsiteX51" fmla="*/ 1368114 w 1742256"/>
              <a:gd name="connsiteY51" fmla="*/ 217714 h 1698171"/>
              <a:gd name="connsiteX52" fmla="*/ 1353600 w 1742256"/>
              <a:gd name="connsiteY52" fmla="*/ 159657 h 1698171"/>
              <a:gd name="connsiteX53" fmla="*/ 1310057 w 1742256"/>
              <a:gd name="connsiteY53" fmla="*/ 87085 h 1698171"/>
              <a:gd name="connsiteX54" fmla="*/ 1295543 w 1742256"/>
              <a:gd name="connsiteY54" fmla="*/ 43542 h 1698171"/>
              <a:gd name="connsiteX55" fmla="*/ 1237486 w 1742256"/>
              <a:gd name="connsiteY55" fmla="*/ 29028 h 1698171"/>
              <a:gd name="connsiteX56" fmla="*/ 1077829 w 1742256"/>
              <a:gd name="connsiteY56" fmla="*/ 43542 h 1698171"/>
              <a:gd name="connsiteX57" fmla="*/ 1019771 w 1742256"/>
              <a:gd name="connsiteY57" fmla="*/ 101600 h 1698171"/>
              <a:gd name="connsiteX58" fmla="*/ 1005257 w 1742256"/>
              <a:gd name="connsiteY58" fmla="*/ 58057 h 1698171"/>
              <a:gd name="connsiteX59" fmla="*/ 976229 w 1742256"/>
              <a:gd name="connsiteY59" fmla="*/ 14514 h 1698171"/>
              <a:gd name="connsiteX60" fmla="*/ 903657 w 1742256"/>
              <a:gd name="connsiteY60" fmla="*/ 0 h 1698171"/>
              <a:gd name="connsiteX61" fmla="*/ 714971 w 1742256"/>
              <a:gd name="connsiteY61" fmla="*/ 14514 h 1698171"/>
              <a:gd name="connsiteX62" fmla="*/ 584343 w 1742256"/>
              <a:gd name="connsiteY62" fmla="*/ 130628 h 1698171"/>
              <a:gd name="connsiteX63" fmla="*/ 511771 w 1742256"/>
              <a:gd name="connsiteY63" fmla="*/ 174171 h 1698171"/>
              <a:gd name="connsiteX64" fmla="*/ 294057 w 1742256"/>
              <a:gd name="connsiteY64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63" fmla="*/ 294057 w 1742256"/>
              <a:gd name="connsiteY63" fmla="*/ 333828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584343 w 1742256"/>
              <a:gd name="connsiteY61" fmla="*/ 130628 h 1698171"/>
              <a:gd name="connsiteX62" fmla="*/ 511771 w 1742256"/>
              <a:gd name="connsiteY62" fmla="*/ 174171 h 1698171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584343 w 1742256"/>
              <a:gd name="connsiteY61" fmla="*/ 290286 h 1857829"/>
              <a:gd name="connsiteX62" fmla="*/ 497257 w 1742256"/>
              <a:gd name="connsiteY62" fmla="*/ 0 h 1857829"/>
              <a:gd name="connsiteX0" fmla="*/ 569829 w 1742256"/>
              <a:gd name="connsiteY0" fmla="*/ 319315 h 1857829"/>
              <a:gd name="connsiteX1" fmla="*/ 366629 w 1742256"/>
              <a:gd name="connsiteY1" fmla="*/ 333829 h 1857829"/>
              <a:gd name="connsiteX2" fmla="*/ 308571 w 1742256"/>
              <a:gd name="connsiteY2" fmla="*/ 348343 h 1857829"/>
              <a:gd name="connsiteX3" fmla="*/ 236000 w 1742256"/>
              <a:gd name="connsiteY3" fmla="*/ 362858 h 1857829"/>
              <a:gd name="connsiteX4" fmla="*/ 163429 w 1742256"/>
              <a:gd name="connsiteY4" fmla="*/ 391886 h 1857829"/>
              <a:gd name="connsiteX5" fmla="*/ 119886 w 1742256"/>
              <a:gd name="connsiteY5" fmla="*/ 406400 h 1857829"/>
              <a:gd name="connsiteX6" fmla="*/ 76343 w 1742256"/>
              <a:gd name="connsiteY6" fmla="*/ 449943 h 1857829"/>
              <a:gd name="connsiteX7" fmla="*/ 47314 w 1742256"/>
              <a:gd name="connsiteY7" fmla="*/ 522515 h 1857829"/>
              <a:gd name="connsiteX8" fmla="*/ 18286 w 1742256"/>
              <a:gd name="connsiteY8" fmla="*/ 580572 h 1857829"/>
              <a:gd name="connsiteX9" fmla="*/ 18286 w 1742256"/>
              <a:gd name="connsiteY9" fmla="*/ 957943 h 1857829"/>
              <a:gd name="connsiteX10" fmla="*/ 47314 w 1742256"/>
              <a:gd name="connsiteY10" fmla="*/ 1016000 h 1857829"/>
              <a:gd name="connsiteX11" fmla="*/ 90857 w 1742256"/>
              <a:gd name="connsiteY11" fmla="*/ 1001486 h 1857829"/>
              <a:gd name="connsiteX12" fmla="*/ 105371 w 1742256"/>
              <a:gd name="connsiteY12" fmla="*/ 957943 h 1857829"/>
              <a:gd name="connsiteX13" fmla="*/ 61829 w 1742256"/>
              <a:gd name="connsiteY13" fmla="*/ 972458 h 1857829"/>
              <a:gd name="connsiteX14" fmla="*/ 105371 w 1742256"/>
              <a:gd name="connsiteY14" fmla="*/ 1001486 h 1857829"/>
              <a:gd name="connsiteX15" fmla="*/ 206971 w 1742256"/>
              <a:gd name="connsiteY15" fmla="*/ 1059543 h 1857829"/>
              <a:gd name="connsiteX16" fmla="*/ 163429 w 1742256"/>
              <a:gd name="connsiteY16" fmla="*/ 1146629 h 1857829"/>
              <a:gd name="connsiteX17" fmla="*/ 119886 w 1742256"/>
              <a:gd name="connsiteY17" fmla="*/ 1248229 h 1857829"/>
              <a:gd name="connsiteX18" fmla="*/ 90857 w 1742256"/>
              <a:gd name="connsiteY18" fmla="*/ 1349829 h 1857829"/>
              <a:gd name="connsiteX19" fmla="*/ 61829 w 1742256"/>
              <a:gd name="connsiteY19" fmla="*/ 1436915 h 1857829"/>
              <a:gd name="connsiteX20" fmla="*/ 61829 w 1742256"/>
              <a:gd name="connsiteY20" fmla="*/ 1814286 h 1857829"/>
              <a:gd name="connsiteX21" fmla="*/ 105371 w 1742256"/>
              <a:gd name="connsiteY21" fmla="*/ 1857829 h 1857829"/>
              <a:gd name="connsiteX22" fmla="*/ 308571 w 1742256"/>
              <a:gd name="connsiteY22" fmla="*/ 1799772 h 1857829"/>
              <a:gd name="connsiteX23" fmla="*/ 410171 w 1742256"/>
              <a:gd name="connsiteY23" fmla="*/ 1698172 h 1857829"/>
              <a:gd name="connsiteX24" fmla="*/ 540800 w 1742256"/>
              <a:gd name="connsiteY24" fmla="*/ 1582058 h 1857829"/>
              <a:gd name="connsiteX25" fmla="*/ 569829 w 1742256"/>
              <a:gd name="connsiteY25" fmla="*/ 1596572 h 1857829"/>
              <a:gd name="connsiteX26" fmla="*/ 613371 w 1742256"/>
              <a:gd name="connsiteY26" fmla="*/ 1640115 h 1857829"/>
              <a:gd name="connsiteX27" fmla="*/ 787543 w 1742256"/>
              <a:gd name="connsiteY27" fmla="*/ 1611086 h 1857829"/>
              <a:gd name="connsiteX28" fmla="*/ 831086 w 1742256"/>
              <a:gd name="connsiteY28" fmla="*/ 1582058 h 1857829"/>
              <a:gd name="connsiteX29" fmla="*/ 976229 w 1742256"/>
              <a:gd name="connsiteY29" fmla="*/ 1451429 h 1857829"/>
              <a:gd name="connsiteX30" fmla="*/ 976229 w 1742256"/>
              <a:gd name="connsiteY30" fmla="*/ 1465943 h 1857829"/>
              <a:gd name="connsiteX31" fmla="*/ 1005257 w 1742256"/>
              <a:gd name="connsiteY31" fmla="*/ 1524000 h 1857829"/>
              <a:gd name="connsiteX32" fmla="*/ 1150400 w 1742256"/>
              <a:gd name="connsiteY32" fmla="*/ 1480458 h 1857829"/>
              <a:gd name="connsiteX33" fmla="*/ 1324571 w 1742256"/>
              <a:gd name="connsiteY33" fmla="*/ 1349829 h 1857829"/>
              <a:gd name="connsiteX34" fmla="*/ 1382629 w 1742256"/>
              <a:gd name="connsiteY34" fmla="*/ 1306286 h 1857829"/>
              <a:gd name="connsiteX35" fmla="*/ 1498743 w 1742256"/>
              <a:gd name="connsiteY35" fmla="*/ 1190172 h 1857829"/>
              <a:gd name="connsiteX36" fmla="*/ 1527771 w 1742256"/>
              <a:gd name="connsiteY36" fmla="*/ 1132115 h 1857829"/>
              <a:gd name="connsiteX37" fmla="*/ 1542286 w 1742256"/>
              <a:gd name="connsiteY37" fmla="*/ 1088572 h 1857829"/>
              <a:gd name="connsiteX38" fmla="*/ 1571314 w 1742256"/>
              <a:gd name="connsiteY38" fmla="*/ 1045029 h 1857829"/>
              <a:gd name="connsiteX39" fmla="*/ 1585829 w 1742256"/>
              <a:gd name="connsiteY39" fmla="*/ 1335315 h 1857829"/>
              <a:gd name="connsiteX40" fmla="*/ 1629371 w 1742256"/>
              <a:gd name="connsiteY40" fmla="*/ 1320800 h 1857829"/>
              <a:gd name="connsiteX41" fmla="*/ 1643886 w 1742256"/>
              <a:gd name="connsiteY41" fmla="*/ 1277258 h 1857829"/>
              <a:gd name="connsiteX42" fmla="*/ 1701943 w 1742256"/>
              <a:gd name="connsiteY42" fmla="*/ 1190172 h 1857829"/>
              <a:gd name="connsiteX43" fmla="*/ 1716457 w 1742256"/>
              <a:gd name="connsiteY43" fmla="*/ 667658 h 1857829"/>
              <a:gd name="connsiteX44" fmla="*/ 1672914 w 1742256"/>
              <a:gd name="connsiteY44" fmla="*/ 638629 h 1857829"/>
              <a:gd name="connsiteX45" fmla="*/ 1614857 w 1742256"/>
              <a:gd name="connsiteY45" fmla="*/ 667658 h 1857829"/>
              <a:gd name="connsiteX46" fmla="*/ 1629371 w 1742256"/>
              <a:gd name="connsiteY46" fmla="*/ 725715 h 1857829"/>
              <a:gd name="connsiteX47" fmla="*/ 1629371 w 1742256"/>
              <a:gd name="connsiteY47" fmla="*/ 420915 h 1857829"/>
              <a:gd name="connsiteX48" fmla="*/ 1571314 w 1742256"/>
              <a:gd name="connsiteY48" fmla="*/ 406400 h 1857829"/>
              <a:gd name="connsiteX49" fmla="*/ 1382629 w 1742256"/>
              <a:gd name="connsiteY49" fmla="*/ 420915 h 1857829"/>
              <a:gd name="connsiteX50" fmla="*/ 1368114 w 1742256"/>
              <a:gd name="connsiteY50" fmla="*/ 377372 h 1857829"/>
              <a:gd name="connsiteX51" fmla="*/ 1353600 w 1742256"/>
              <a:gd name="connsiteY51" fmla="*/ 319315 h 1857829"/>
              <a:gd name="connsiteX52" fmla="*/ 1310057 w 1742256"/>
              <a:gd name="connsiteY52" fmla="*/ 246743 h 1857829"/>
              <a:gd name="connsiteX53" fmla="*/ 1295543 w 1742256"/>
              <a:gd name="connsiteY53" fmla="*/ 203200 h 1857829"/>
              <a:gd name="connsiteX54" fmla="*/ 1237486 w 1742256"/>
              <a:gd name="connsiteY54" fmla="*/ 188686 h 1857829"/>
              <a:gd name="connsiteX55" fmla="*/ 1077829 w 1742256"/>
              <a:gd name="connsiteY55" fmla="*/ 203200 h 1857829"/>
              <a:gd name="connsiteX56" fmla="*/ 1019771 w 1742256"/>
              <a:gd name="connsiteY56" fmla="*/ 261258 h 1857829"/>
              <a:gd name="connsiteX57" fmla="*/ 1005257 w 1742256"/>
              <a:gd name="connsiteY57" fmla="*/ 217715 h 1857829"/>
              <a:gd name="connsiteX58" fmla="*/ 976229 w 1742256"/>
              <a:gd name="connsiteY58" fmla="*/ 174172 h 1857829"/>
              <a:gd name="connsiteX59" fmla="*/ 903657 w 1742256"/>
              <a:gd name="connsiteY59" fmla="*/ 159658 h 1857829"/>
              <a:gd name="connsiteX60" fmla="*/ 714971 w 1742256"/>
              <a:gd name="connsiteY60" fmla="*/ 174172 h 1857829"/>
              <a:gd name="connsiteX61" fmla="*/ 714972 w 1742256"/>
              <a:gd name="connsiteY61" fmla="*/ 508000 h 1857829"/>
              <a:gd name="connsiteX62" fmla="*/ 497257 w 1742256"/>
              <a:gd name="connsiteY62" fmla="*/ 0 h 1857829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62" fmla="*/ 526285 w 1742256"/>
              <a:gd name="connsiteY62" fmla="*/ 173981 h 1712495"/>
              <a:gd name="connsiteX0" fmla="*/ 569829 w 1742256"/>
              <a:gd name="connsiteY0" fmla="*/ 173981 h 1712495"/>
              <a:gd name="connsiteX1" fmla="*/ 366629 w 1742256"/>
              <a:gd name="connsiteY1" fmla="*/ 188495 h 1712495"/>
              <a:gd name="connsiteX2" fmla="*/ 308571 w 1742256"/>
              <a:gd name="connsiteY2" fmla="*/ 203009 h 1712495"/>
              <a:gd name="connsiteX3" fmla="*/ 236000 w 1742256"/>
              <a:gd name="connsiteY3" fmla="*/ 217524 h 1712495"/>
              <a:gd name="connsiteX4" fmla="*/ 163429 w 1742256"/>
              <a:gd name="connsiteY4" fmla="*/ 246552 h 1712495"/>
              <a:gd name="connsiteX5" fmla="*/ 119886 w 1742256"/>
              <a:gd name="connsiteY5" fmla="*/ 261066 h 1712495"/>
              <a:gd name="connsiteX6" fmla="*/ 76343 w 1742256"/>
              <a:gd name="connsiteY6" fmla="*/ 304609 h 1712495"/>
              <a:gd name="connsiteX7" fmla="*/ 47314 w 1742256"/>
              <a:gd name="connsiteY7" fmla="*/ 377181 h 1712495"/>
              <a:gd name="connsiteX8" fmla="*/ 18286 w 1742256"/>
              <a:gd name="connsiteY8" fmla="*/ 435238 h 1712495"/>
              <a:gd name="connsiteX9" fmla="*/ 18286 w 1742256"/>
              <a:gd name="connsiteY9" fmla="*/ 812609 h 1712495"/>
              <a:gd name="connsiteX10" fmla="*/ 47314 w 1742256"/>
              <a:gd name="connsiteY10" fmla="*/ 870666 h 1712495"/>
              <a:gd name="connsiteX11" fmla="*/ 90857 w 1742256"/>
              <a:gd name="connsiteY11" fmla="*/ 856152 h 1712495"/>
              <a:gd name="connsiteX12" fmla="*/ 105371 w 1742256"/>
              <a:gd name="connsiteY12" fmla="*/ 812609 h 1712495"/>
              <a:gd name="connsiteX13" fmla="*/ 61829 w 1742256"/>
              <a:gd name="connsiteY13" fmla="*/ 827124 h 1712495"/>
              <a:gd name="connsiteX14" fmla="*/ 105371 w 1742256"/>
              <a:gd name="connsiteY14" fmla="*/ 856152 h 1712495"/>
              <a:gd name="connsiteX15" fmla="*/ 206971 w 1742256"/>
              <a:gd name="connsiteY15" fmla="*/ 914209 h 1712495"/>
              <a:gd name="connsiteX16" fmla="*/ 163429 w 1742256"/>
              <a:gd name="connsiteY16" fmla="*/ 1001295 h 1712495"/>
              <a:gd name="connsiteX17" fmla="*/ 119886 w 1742256"/>
              <a:gd name="connsiteY17" fmla="*/ 1102895 h 1712495"/>
              <a:gd name="connsiteX18" fmla="*/ 90857 w 1742256"/>
              <a:gd name="connsiteY18" fmla="*/ 1204495 h 1712495"/>
              <a:gd name="connsiteX19" fmla="*/ 61829 w 1742256"/>
              <a:gd name="connsiteY19" fmla="*/ 1291581 h 1712495"/>
              <a:gd name="connsiteX20" fmla="*/ 61829 w 1742256"/>
              <a:gd name="connsiteY20" fmla="*/ 1668952 h 1712495"/>
              <a:gd name="connsiteX21" fmla="*/ 105371 w 1742256"/>
              <a:gd name="connsiteY21" fmla="*/ 1712495 h 1712495"/>
              <a:gd name="connsiteX22" fmla="*/ 308571 w 1742256"/>
              <a:gd name="connsiteY22" fmla="*/ 1654438 h 1712495"/>
              <a:gd name="connsiteX23" fmla="*/ 410171 w 1742256"/>
              <a:gd name="connsiteY23" fmla="*/ 1552838 h 1712495"/>
              <a:gd name="connsiteX24" fmla="*/ 540800 w 1742256"/>
              <a:gd name="connsiteY24" fmla="*/ 1436724 h 1712495"/>
              <a:gd name="connsiteX25" fmla="*/ 569829 w 1742256"/>
              <a:gd name="connsiteY25" fmla="*/ 1451238 h 1712495"/>
              <a:gd name="connsiteX26" fmla="*/ 613371 w 1742256"/>
              <a:gd name="connsiteY26" fmla="*/ 1494781 h 1712495"/>
              <a:gd name="connsiteX27" fmla="*/ 787543 w 1742256"/>
              <a:gd name="connsiteY27" fmla="*/ 1465752 h 1712495"/>
              <a:gd name="connsiteX28" fmla="*/ 831086 w 1742256"/>
              <a:gd name="connsiteY28" fmla="*/ 1436724 h 1712495"/>
              <a:gd name="connsiteX29" fmla="*/ 976229 w 1742256"/>
              <a:gd name="connsiteY29" fmla="*/ 1306095 h 1712495"/>
              <a:gd name="connsiteX30" fmla="*/ 976229 w 1742256"/>
              <a:gd name="connsiteY30" fmla="*/ 1320609 h 1712495"/>
              <a:gd name="connsiteX31" fmla="*/ 1005257 w 1742256"/>
              <a:gd name="connsiteY31" fmla="*/ 1378666 h 1712495"/>
              <a:gd name="connsiteX32" fmla="*/ 1150400 w 1742256"/>
              <a:gd name="connsiteY32" fmla="*/ 1335124 h 1712495"/>
              <a:gd name="connsiteX33" fmla="*/ 1324571 w 1742256"/>
              <a:gd name="connsiteY33" fmla="*/ 1204495 h 1712495"/>
              <a:gd name="connsiteX34" fmla="*/ 1382629 w 1742256"/>
              <a:gd name="connsiteY34" fmla="*/ 1160952 h 1712495"/>
              <a:gd name="connsiteX35" fmla="*/ 1498743 w 1742256"/>
              <a:gd name="connsiteY35" fmla="*/ 1044838 h 1712495"/>
              <a:gd name="connsiteX36" fmla="*/ 1527771 w 1742256"/>
              <a:gd name="connsiteY36" fmla="*/ 986781 h 1712495"/>
              <a:gd name="connsiteX37" fmla="*/ 1542286 w 1742256"/>
              <a:gd name="connsiteY37" fmla="*/ 943238 h 1712495"/>
              <a:gd name="connsiteX38" fmla="*/ 1571314 w 1742256"/>
              <a:gd name="connsiteY38" fmla="*/ 899695 h 1712495"/>
              <a:gd name="connsiteX39" fmla="*/ 1585829 w 1742256"/>
              <a:gd name="connsiteY39" fmla="*/ 1189981 h 1712495"/>
              <a:gd name="connsiteX40" fmla="*/ 1629371 w 1742256"/>
              <a:gd name="connsiteY40" fmla="*/ 1175466 h 1712495"/>
              <a:gd name="connsiteX41" fmla="*/ 1643886 w 1742256"/>
              <a:gd name="connsiteY41" fmla="*/ 1131924 h 1712495"/>
              <a:gd name="connsiteX42" fmla="*/ 1701943 w 1742256"/>
              <a:gd name="connsiteY42" fmla="*/ 1044838 h 1712495"/>
              <a:gd name="connsiteX43" fmla="*/ 1716457 w 1742256"/>
              <a:gd name="connsiteY43" fmla="*/ 522324 h 1712495"/>
              <a:gd name="connsiteX44" fmla="*/ 1672914 w 1742256"/>
              <a:gd name="connsiteY44" fmla="*/ 493295 h 1712495"/>
              <a:gd name="connsiteX45" fmla="*/ 1614857 w 1742256"/>
              <a:gd name="connsiteY45" fmla="*/ 522324 h 1712495"/>
              <a:gd name="connsiteX46" fmla="*/ 1629371 w 1742256"/>
              <a:gd name="connsiteY46" fmla="*/ 580381 h 1712495"/>
              <a:gd name="connsiteX47" fmla="*/ 1629371 w 1742256"/>
              <a:gd name="connsiteY47" fmla="*/ 275581 h 1712495"/>
              <a:gd name="connsiteX48" fmla="*/ 1571314 w 1742256"/>
              <a:gd name="connsiteY48" fmla="*/ 261066 h 1712495"/>
              <a:gd name="connsiteX49" fmla="*/ 1382629 w 1742256"/>
              <a:gd name="connsiteY49" fmla="*/ 275581 h 1712495"/>
              <a:gd name="connsiteX50" fmla="*/ 1368114 w 1742256"/>
              <a:gd name="connsiteY50" fmla="*/ 232038 h 1712495"/>
              <a:gd name="connsiteX51" fmla="*/ 1353600 w 1742256"/>
              <a:gd name="connsiteY51" fmla="*/ 173981 h 1712495"/>
              <a:gd name="connsiteX52" fmla="*/ 1310057 w 1742256"/>
              <a:gd name="connsiteY52" fmla="*/ 101409 h 1712495"/>
              <a:gd name="connsiteX53" fmla="*/ 1295543 w 1742256"/>
              <a:gd name="connsiteY53" fmla="*/ 57866 h 1712495"/>
              <a:gd name="connsiteX54" fmla="*/ 1237486 w 1742256"/>
              <a:gd name="connsiteY54" fmla="*/ 43352 h 1712495"/>
              <a:gd name="connsiteX55" fmla="*/ 1077829 w 1742256"/>
              <a:gd name="connsiteY55" fmla="*/ 57866 h 1712495"/>
              <a:gd name="connsiteX56" fmla="*/ 1019771 w 1742256"/>
              <a:gd name="connsiteY56" fmla="*/ 115924 h 1712495"/>
              <a:gd name="connsiteX57" fmla="*/ 1005257 w 1742256"/>
              <a:gd name="connsiteY57" fmla="*/ 72381 h 1712495"/>
              <a:gd name="connsiteX58" fmla="*/ 976229 w 1742256"/>
              <a:gd name="connsiteY58" fmla="*/ 28838 h 1712495"/>
              <a:gd name="connsiteX59" fmla="*/ 903657 w 1742256"/>
              <a:gd name="connsiteY59" fmla="*/ 14324 h 1712495"/>
              <a:gd name="connsiteX60" fmla="*/ 714971 w 1742256"/>
              <a:gd name="connsiteY60" fmla="*/ 28838 h 1712495"/>
              <a:gd name="connsiteX61" fmla="*/ 714972 w 1742256"/>
              <a:gd name="connsiteY61" fmla="*/ 362666 h 1712495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0" fmla="*/ 569829 w 1742256"/>
              <a:gd name="connsiteY0" fmla="*/ 159657 h 1698171"/>
              <a:gd name="connsiteX1" fmla="*/ 366629 w 1742256"/>
              <a:gd name="connsiteY1" fmla="*/ 174171 h 1698171"/>
              <a:gd name="connsiteX2" fmla="*/ 308571 w 1742256"/>
              <a:gd name="connsiteY2" fmla="*/ 188685 h 1698171"/>
              <a:gd name="connsiteX3" fmla="*/ 236000 w 1742256"/>
              <a:gd name="connsiteY3" fmla="*/ 203200 h 1698171"/>
              <a:gd name="connsiteX4" fmla="*/ 163429 w 1742256"/>
              <a:gd name="connsiteY4" fmla="*/ 232228 h 1698171"/>
              <a:gd name="connsiteX5" fmla="*/ 119886 w 1742256"/>
              <a:gd name="connsiteY5" fmla="*/ 246742 h 1698171"/>
              <a:gd name="connsiteX6" fmla="*/ 76343 w 1742256"/>
              <a:gd name="connsiteY6" fmla="*/ 290285 h 1698171"/>
              <a:gd name="connsiteX7" fmla="*/ 47314 w 1742256"/>
              <a:gd name="connsiteY7" fmla="*/ 362857 h 1698171"/>
              <a:gd name="connsiteX8" fmla="*/ 18286 w 1742256"/>
              <a:gd name="connsiteY8" fmla="*/ 420914 h 1698171"/>
              <a:gd name="connsiteX9" fmla="*/ 18286 w 1742256"/>
              <a:gd name="connsiteY9" fmla="*/ 798285 h 1698171"/>
              <a:gd name="connsiteX10" fmla="*/ 47314 w 1742256"/>
              <a:gd name="connsiteY10" fmla="*/ 856342 h 1698171"/>
              <a:gd name="connsiteX11" fmla="*/ 90857 w 1742256"/>
              <a:gd name="connsiteY11" fmla="*/ 841828 h 1698171"/>
              <a:gd name="connsiteX12" fmla="*/ 105371 w 1742256"/>
              <a:gd name="connsiteY12" fmla="*/ 798285 h 1698171"/>
              <a:gd name="connsiteX13" fmla="*/ 61829 w 1742256"/>
              <a:gd name="connsiteY13" fmla="*/ 812800 h 1698171"/>
              <a:gd name="connsiteX14" fmla="*/ 105371 w 1742256"/>
              <a:gd name="connsiteY14" fmla="*/ 841828 h 1698171"/>
              <a:gd name="connsiteX15" fmla="*/ 206971 w 1742256"/>
              <a:gd name="connsiteY15" fmla="*/ 899885 h 1698171"/>
              <a:gd name="connsiteX16" fmla="*/ 163429 w 1742256"/>
              <a:gd name="connsiteY16" fmla="*/ 986971 h 1698171"/>
              <a:gd name="connsiteX17" fmla="*/ 119886 w 1742256"/>
              <a:gd name="connsiteY17" fmla="*/ 1088571 h 1698171"/>
              <a:gd name="connsiteX18" fmla="*/ 90857 w 1742256"/>
              <a:gd name="connsiteY18" fmla="*/ 1190171 h 1698171"/>
              <a:gd name="connsiteX19" fmla="*/ 61829 w 1742256"/>
              <a:gd name="connsiteY19" fmla="*/ 1277257 h 1698171"/>
              <a:gd name="connsiteX20" fmla="*/ 61829 w 1742256"/>
              <a:gd name="connsiteY20" fmla="*/ 1654628 h 1698171"/>
              <a:gd name="connsiteX21" fmla="*/ 105371 w 1742256"/>
              <a:gd name="connsiteY21" fmla="*/ 1698171 h 1698171"/>
              <a:gd name="connsiteX22" fmla="*/ 308571 w 1742256"/>
              <a:gd name="connsiteY22" fmla="*/ 1640114 h 1698171"/>
              <a:gd name="connsiteX23" fmla="*/ 410171 w 1742256"/>
              <a:gd name="connsiteY23" fmla="*/ 1538514 h 1698171"/>
              <a:gd name="connsiteX24" fmla="*/ 540800 w 1742256"/>
              <a:gd name="connsiteY24" fmla="*/ 1422400 h 1698171"/>
              <a:gd name="connsiteX25" fmla="*/ 569829 w 1742256"/>
              <a:gd name="connsiteY25" fmla="*/ 1436914 h 1698171"/>
              <a:gd name="connsiteX26" fmla="*/ 613371 w 1742256"/>
              <a:gd name="connsiteY26" fmla="*/ 1480457 h 1698171"/>
              <a:gd name="connsiteX27" fmla="*/ 787543 w 1742256"/>
              <a:gd name="connsiteY27" fmla="*/ 1451428 h 1698171"/>
              <a:gd name="connsiteX28" fmla="*/ 831086 w 1742256"/>
              <a:gd name="connsiteY28" fmla="*/ 1422400 h 1698171"/>
              <a:gd name="connsiteX29" fmla="*/ 976229 w 1742256"/>
              <a:gd name="connsiteY29" fmla="*/ 1291771 h 1698171"/>
              <a:gd name="connsiteX30" fmla="*/ 976229 w 1742256"/>
              <a:gd name="connsiteY30" fmla="*/ 1306285 h 1698171"/>
              <a:gd name="connsiteX31" fmla="*/ 1005257 w 1742256"/>
              <a:gd name="connsiteY31" fmla="*/ 1364342 h 1698171"/>
              <a:gd name="connsiteX32" fmla="*/ 1150400 w 1742256"/>
              <a:gd name="connsiteY32" fmla="*/ 1320800 h 1698171"/>
              <a:gd name="connsiteX33" fmla="*/ 1324571 w 1742256"/>
              <a:gd name="connsiteY33" fmla="*/ 1190171 h 1698171"/>
              <a:gd name="connsiteX34" fmla="*/ 1382629 w 1742256"/>
              <a:gd name="connsiteY34" fmla="*/ 1146628 h 1698171"/>
              <a:gd name="connsiteX35" fmla="*/ 1498743 w 1742256"/>
              <a:gd name="connsiteY35" fmla="*/ 1030514 h 1698171"/>
              <a:gd name="connsiteX36" fmla="*/ 1527771 w 1742256"/>
              <a:gd name="connsiteY36" fmla="*/ 972457 h 1698171"/>
              <a:gd name="connsiteX37" fmla="*/ 1542286 w 1742256"/>
              <a:gd name="connsiteY37" fmla="*/ 928914 h 1698171"/>
              <a:gd name="connsiteX38" fmla="*/ 1571314 w 1742256"/>
              <a:gd name="connsiteY38" fmla="*/ 885371 h 1698171"/>
              <a:gd name="connsiteX39" fmla="*/ 1585829 w 1742256"/>
              <a:gd name="connsiteY39" fmla="*/ 1175657 h 1698171"/>
              <a:gd name="connsiteX40" fmla="*/ 1629371 w 1742256"/>
              <a:gd name="connsiteY40" fmla="*/ 1161142 h 1698171"/>
              <a:gd name="connsiteX41" fmla="*/ 1643886 w 1742256"/>
              <a:gd name="connsiteY41" fmla="*/ 1117600 h 1698171"/>
              <a:gd name="connsiteX42" fmla="*/ 1701943 w 1742256"/>
              <a:gd name="connsiteY42" fmla="*/ 1030514 h 1698171"/>
              <a:gd name="connsiteX43" fmla="*/ 1716457 w 1742256"/>
              <a:gd name="connsiteY43" fmla="*/ 508000 h 1698171"/>
              <a:gd name="connsiteX44" fmla="*/ 1672914 w 1742256"/>
              <a:gd name="connsiteY44" fmla="*/ 478971 h 1698171"/>
              <a:gd name="connsiteX45" fmla="*/ 1614857 w 1742256"/>
              <a:gd name="connsiteY45" fmla="*/ 508000 h 1698171"/>
              <a:gd name="connsiteX46" fmla="*/ 1629371 w 1742256"/>
              <a:gd name="connsiteY46" fmla="*/ 566057 h 1698171"/>
              <a:gd name="connsiteX47" fmla="*/ 1629371 w 1742256"/>
              <a:gd name="connsiteY47" fmla="*/ 261257 h 1698171"/>
              <a:gd name="connsiteX48" fmla="*/ 1571314 w 1742256"/>
              <a:gd name="connsiteY48" fmla="*/ 246742 h 1698171"/>
              <a:gd name="connsiteX49" fmla="*/ 1382629 w 1742256"/>
              <a:gd name="connsiteY49" fmla="*/ 261257 h 1698171"/>
              <a:gd name="connsiteX50" fmla="*/ 1368114 w 1742256"/>
              <a:gd name="connsiteY50" fmla="*/ 217714 h 1698171"/>
              <a:gd name="connsiteX51" fmla="*/ 1353600 w 1742256"/>
              <a:gd name="connsiteY51" fmla="*/ 159657 h 1698171"/>
              <a:gd name="connsiteX52" fmla="*/ 1310057 w 1742256"/>
              <a:gd name="connsiteY52" fmla="*/ 87085 h 1698171"/>
              <a:gd name="connsiteX53" fmla="*/ 1295543 w 1742256"/>
              <a:gd name="connsiteY53" fmla="*/ 43542 h 1698171"/>
              <a:gd name="connsiteX54" fmla="*/ 1237486 w 1742256"/>
              <a:gd name="connsiteY54" fmla="*/ 29028 h 1698171"/>
              <a:gd name="connsiteX55" fmla="*/ 1077829 w 1742256"/>
              <a:gd name="connsiteY55" fmla="*/ 43542 h 1698171"/>
              <a:gd name="connsiteX56" fmla="*/ 1019771 w 1742256"/>
              <a:gd name="connsiteY56" fmla="*/ 101600 h 1698171"/>
              <a:gd name="connsiteX57" fmla="*/ 1005257 w 1742256"/>
              <a:gd name="connsiteY57" fmla="*/ 58057 h 1698171"/>
              <a:gd name="connsiteX58" fmla="*/ 976229 w 1742256"/>
              <a:gd name="connsiteY58" fmla="*/ 14514 h 1698171"/>
              <a:gd name="connsiteX59" fmla="*/ 903657 w 1742256"/>
              <a:gd name="connsiteY59" fmla="*/ 0 h 1698171"/>
              <a:gd name="connsiteX60" fmla="*/ 714971 w 1742256"/>
              <a:gd name="connsiteY60" fmla="*/ 14514 h 1698171"/>
              <a:gd name="connsiteX61" fmla="*/ 656915 w 1742256"/>
              <a:gd name="connsiteY61" fmla="*/ 145142 h 1698171"/>
              <a:gd name="connsiteX62" fmla="*/ 569829 w 1742256"/>
              <a:gd name="connsiteY62" fmla="*/ 159657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2256" h="1698171">
                <a:moveTo>
                  <a:pt x="569829" y="159657"/>
                </a:moveTo>
                <a:cubicBezTo>
                  <a:pt x="502096" y="164495"/>
                  <a:pt x="434120" y="166672"/>
                  <a:pt x="366629" y="174171"/>
                </a:cubicBezTo>
                <a:cubicBezTo>
                  <a:pt x="346803" y="176374"/>
                  <a:pt x="328044" y="184358"/>
                  <a:pt x="308571" y="188685"/>
                </a:cubicBezTo>
                <a:cubicBezTo>
                  <a:pt x="284489" y="194037"/>
                  <a:pt x="259629" y="196111"/>
                  <a:pt x="236000" y="203200"/>
                </a:cubicBezTo>
                <a:cubicBezTo>
                  <a:pt x="211045" y="210687"/>
                  <a:pt x="187824" y="223080"/>
                  <a:pt x="163429" y="232228"/>
                </a:cubicBezTo>
                <a:cubicBezTo>
                  <a:pt x="149104" y="237600"/>
                  <a:pt x="134400" y="241904"/>
                  <a:pt x="119886" y="246742"/>
                </a:cubicBezTo>
                <a:cubicBezTo>
                  <a:pt x="105372" y="261256"/>
                  <a:pt x="87222" y="272879"/>
                  <a:pt x="76343" y="290285"/>
                </a:cubicBezTo>
                <a:cubicBezTo>
                  <a:pt x="62534" y="312379"/>
                  <a:pt x="57896" y="339048"/>
                  <a:pt x="47314" y="362857"/>
                </a:cubicBezTo>
                <a:cubicBezTo>
                  <a:pt x="38527" y="382629"/>
                  <a:pt x="27962" y="401562"/>
                  <a:pt x="18286" y="420914"/>
                </a:cubicBezTo>
                <a:cubicBezTo>
                  <a:pt x="-1859" y="582068"/>
                  <a:pt x="-9995" y="590893"/>
                  <a:pt x="18286" y="798285"/>
                </a:cubicBezTo>
                <a:cubicBezTo>
                  <a:pt x="21209" y="819723"/>
                  <a:pt x="37638" y="836990"/>
                  <a:pt x="47314" y="856342"/>
                </a:cubicBezTo>
                <a:cubicBezTo>
                  <a:pt x="61828" y="851504"/>
                  <a:pt x="80039" y="852646"/>
                  <a:pt x="90857" y="841828"/>
                </a:cubicBezTo>
                <a:cubicBezTo>
                  <a:pt x="101675" y="831010"/>
                  <a:pt x="116189" y="809103"/>
                  <a:pt x="105371" y="798285"/>
                </a:cubicBezTo>
                <a:cubicBezTo>
                  <a:pt x="94553" y="787467"/>
                  <a:pt x="76343" y="807962"/>
                  <a:pt x="61829" y="812800"/>
                </a:cubicBezTo>
                <a:cubicBezTo>
                  <a:pt x="76343" y="822476"/>
                  <a:pt x="90413" y="832853"/>
                  <a:pt x="105371" y="841828"/>
                </a:cubicBezTo>
                <a:cubicBezTo>
                  <a:pt x="138818" y="861896"/>
                  <a:pt x="192484" y="863669"/>
                  <a:pt x="206971" y="899885"/>
                </a:cubicBezTo>
                <a:cubicBezTo>
                  <a:pt x="219025" y="930019"/>
                  <a:pt x="177029" y="957503"/>
                  <a:pt x="163429" y="986971"/>
                </a:cubicBezTo>
                <a:cubicBezTo>
                  <a:pt x="147989" y="1020426"/>
                  <a:pt x="132279" y="1053872"/>
                  <a:pt x="119886" y="1088571"/>
                </a:cubicBezTo>
                <a:cubicBezTo>
                  <a:pt x="108040" y="1121741"/>
                  <a:pt x="101215" y="1156507"/>
                  <a:pt x="90857" y="1190171"/>
                </a:cubicBezTo>
                <a:cubicBezTo>
                  <a:pt x="81858" y="1219417"/>
                  <a:pt x="71505" y="1248228"/>
                  <a:pt x="61829" y="1277257"/>
                </a:cubicBezTo>
                <a:cubicBezTo>
                  <a:pt x="43672" y="1422503"/>
                  <a:pt x="29102" y="1482808"/>
                  <a:pt x="61829" y="1654628"/>
                </a:cubicBezTo>
                <a:cubicBezTo>
                  <a:pt x="65670" y="1674792"/>
                  <a:pt x="90857" y="1683657"/>
                  <a:pt x="105371" y="1698171"/>
                </a:cubicBezTo>
                <a:cubicBezTo>
                  <a:pt x="181683" y="1687270"/>
                  <a:pt x="242048" y="1687630"/>
                  <a:pt x="308571" y="1640114"/>
                </a:cubicBezTo>
                <a:cubicBezTo>
                  <a:pt x="347545" y="1612276"/>
                  <a:pt x="371855" y="1567251"/>
                  <a:pt x="410171" y="1538514"/>
                </a:cubicBezTo>
                <a:cubicBezTo>
                  <a:pt x="495597" y="1474445"/>
                  <a:pt x="451124" y="1512076"/>
                  <a:pt x="540800" y="1422400"/>
                </a:cubicBezTo>
                <a:cubicBezTo>
                  <a:pt x="569137" y="1280712"/>
                  <a:pt x="541653" y="1373519"/>
                  <a:pt x="569829" y="1436914"/>
                </a:cubicBezTo>
                <a:cubicBezTo>
                  <a:pt x="578165" y="1455671"/>
                  <a:pt x="598857" y="1465943"/>
                  <a:pt x="613371" y="1480457"/>
                </a:cubicBezTo>
                <a:cubicBezTo>
                  <a:pt x="671428" y="1470781"/>
                  <a:pt x="730672" y="1466593"/>
                  <a:pt x="787543" y="1451428"/>
                </a:cubicBezTo>
                <a:cubicBezTo>
                  <a:pt x="804398" y="1446933"/>
                  <a:pt x="816891" y="1432539"/>
                  <a:pt x="831086" y="1422400"/>
                </a:cubicBezTo>
                <a:cubicBezTo>
                  <a:pt x="910620" y="1365590"/>
                  <a:pt x="891325" y="1376675"/>
                  <a:pt x="976229" y="1291771"/>
                </a:cubicBezTo>
                <a:cubicBezTo>
                  <a:pt x="1012299" y="1183558"/>
                  <a:pt x="974572" y="1293031"/>
                  <a:pt x="976229" y="1306285"/>
                </a:cubicBezTo>
                <a:cubicBezTo>
                  <a:pt x="978913" y="1327754"/>
                  <a:pt x="995581" y="1344990"/>
                  <a:pt x="1005257" y="1364342"/>
                </a:cubicBezTo>
                <a:cubicBezTo>
                  <a:pt x="1053638" y="1349828"/>
                  <a:pt x="1104124" y="1341046"/>
                  <a:pt x="1150400" y="1320800"/>
                </a:cubicBezTo>
                <a:cubicBezTo>
                  <a:pt x="1203663" y="1297497"/>
                  <a:pt x="1281369" y="1224733"/>
                  <a:pt x="1324571" y="1190171"/>
                </a:cubicBezTo>
                <a:cubicBezTo>
                  <a:pt x="1343461" y="1175059"/>
                  <a:pt x="1365523" y="1163733"/>
                  <a:pt x="1382629" y="1146628"/>
                </a:cubicBezTo>
                <a:cubicBezTo>
                  <a:pt x="1528971" y="1000287"/>
                  <a:pt x="1358764" y="1135499"/>
                  <a:pt x="1498743" y="1030514"/>
                </a:cubicBezTo>
                <a:cubicBezTo>
                  <a:pt x="1508419" y="1011162"/>
                  <a:pt x="1519248" y="992344"/>
                  <a:pt x="1527771" y="972457"/>
                </a:cubicBezTo>
                <a:cubicBezTo>
                  <a:pt x="1533798" y="958395"/>
                  <a:pt x="1535444" y="942598"/>
                  <a:pt x="1542286" y="928914"/>
                </a:cubicBezTo>
                <a:cubicBezTo>
                  <a:pt x="1550087" y="913312"/>
                  <a:pt x="1561638" y="899885"/>
                  <a:pt x="1571314" y="885371"/>
                </a:cubicBezTo>
                <a:cubicBezTo>
                  <a:pt x="1576152" y="982133"/>
                  <a:pt x="1565870" y="1080852"/>
                  <a:pt x="1585829" y="1175657"/>
                </a:cubicBezTo>
                <a:cubicBezTo>
                  <a:pt x="1588981" y="1190628"/>
                  <a:pt x="1618553" y="1171960"/>
                  <a:pt x="1629371" y="1161142"/>
                </a:cubicBezTo>
                <a:cubicBezTo>
                  <a:pt x="1640189" y="1150324"/>
                  <a:pt x="1636456" y="1130974"/>
                  <a:pt x="1643886" y="1117600"/>
                </a:cubicBezTo>
                <a:cubicBezTo>
                  <a:pt x="1660829" y="1087102"/>
                  <a:pt x="1682591" y="1059543"/>
                  <a:pt x="1701943" y="1030514"/>
                </a:cubicBezTo>
                <a:cubicBezTo>
                  <a:pt x="1745474" y="812853"/>
                  <a:pt x="1758850" y="804755"/>
                  <a:pt x="1716457" y="508000"/>
                </a:cubicBezTo>
                <a:cubicBezTo>
                  <a:pt x="1713990" y="490731"/>
                  <a:pt x="1687428" y="488647"/>
                  <a:pt x="1672914" y="478971"/>
                </a:cubicBezTo>
                <a:cubicBezTo>
                  <a:pt x="1653562" y="488647"/>
                  <a:pt x="1627839" y="490691"/>
                  <a:pt x="1614857" y="508000"/>
                </a:cubicBezTo>
                <a:cubicBezTo>
                  <a:pt x="1493952" y="669207"/>
                  <a:pt x="1609602" y="579236"/>
                  <a:pt x="1629371" y="566057"/>
                </a:cubicBezTo>
                <a:cubicBezTo>
                  <a:pt x="1641487" y="469134"/>
                  <a:pt x="1663411" y="356570"/>
                  <a:pt x="1629371" y="261257"/>
                </a:cubicBezTo>
                <a:cubicBezTo>
                  <a:pt x="1622662" y="242471"/>
                  <a:pt x="1590666" y="251580"/>
                  <a:pt x="1571314" y="246742"/>
                </a:cubicBezTo>
                <a:cubicBezTo>
                  <a:pt x="1508419" y="251580"/>
                  <a:pt x="1445076" y="270178"/>
                  <a:pt x="1382629" y="261257"/>
                </a:cubicBezTo>
                <a:cubicBezTo>
                  <a:pt x="1367483" y="259093"/>
                  <a:pt x="1372317" y="232425"/>
                  <a:pt x="1368114" y="217714"/>
                </a:cubicBezTo>
                <a:cubicBezTo>
                  <a:pt x="1362634" y="198534"/>
                  <a:pt x="1361702" y="177886"/>
                  <a:pt x="1353600" y="159657"/>
                </a:cubicBezTo>
                <a:cubicBezTo>
                  <a:pt x="1342143" y="133878"/>
                  <a:pt x="1322673" y="112318"/>
                  <a:pt x="1310057" y="87085"/>
                </a:cubicBezTo>
                <a:cubicBezTo>
                  <a:pt x="1303215" y="73401"/>
                  <a:pt x="1307490" y="53099"/>
                  <a:pt x="1295543" y="43542"/>
                </a:cubicBezTo>
                <a:cubicBezTo>
                  <a:pt x="1279966" y="31081"/>
                  <a:pt x="1256838" y="33866"/>
                  <a:pt x="1237486" y="29028"/>
                </a:cubicBezTo>
                <a:cubicBezTo>
                  <a:pt x="1184267" y="33866"/>
                  <a:pt x="1128525" y="26643"/>
                  <a:pt x="1077829" y="43542"/>
                </a:cubicBezTo>
                <a:cubicBezTo>
                  <a:pt x="1051865" y="52197"/>
                  <a:pt x="1046608" y="96232"/>
                  <a:pt x="1019771" y="101600"/>
                </a:cubicBezTo>
                <a:cubicBezTo>
                  <a:pt x="1004769" y="104601"/>
                  <a:pt x="1012099" y="71741"/>
                  <a:pt x="1005257" y="58057"/>
                </a:cubicBezTo>
                <a:cubicBezTo>
                  <a:pt x="997456" y="42455"/>
                  <a:pt x="991375" y="23169"/>
                  <a:pt x="976229" y="14514"/>
                </a:cubicBezTo>
                <a:cubicBezTo>
                  <a:pt x="954810" y="2274"/>
                  <a:pt x="927848" y="4838"/>
                  <a:pt x="903657" y="0"/>
                </a:cubicBezTo>
                <a:cubicBezTo>
                  <a:pt x="840762" y="4838"/>
                  <a:pt x="756095" y="-9676"/>
                  <a:pt x="714971" y="14514"/>
                </a:cubicBezTo>
                <a:cubicBezTo>
                  <a:pt x="673847" y="38704"/>
                  <a:pt x="676866" y="125191"/>
                  <a:pt x="656915" y="145142"/>
                </a:cubicBezTo>
                <a:lnTo>
                  <a:pt x="569829" y="159657"/>
                </a:lnTo>
                <a:close/>
              </a:path>
            </a:pathLst>
          </a:custGeom>
          <a:solidFill>
            <a:srgbClr val="00B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34667" y="4383314"/>
            <a:ext cx="203200" cy="508000"/>
          </a:xfrm>
          <a:custGeom>
            <a:avLst/>
            <a:gdLst>
              <a:gd name="connsiteX0" fmla="*/ 14515 w 203200"/>
              <a:gd name="connsiteY0" fmla="*/ 14514 h 508000"/>
              <a:gd name="connsiteX1" fmla="*/ 43543 w 203200"/>
              <a:gd name="connsiteY1" fmla="*/ 348342 h 508000"/>
              <a:gd name="connsiteX2" fmla="*/ 0 w 203200"/>
              <a:gd name="connsiteY2" fmla="*/ 508000 h 508000"/>
              <a:gd name="connsiteX3" fmla="*/ 203200 w 203200"/>
              <a:gd name="connsiteY3" fmla="*/ 449942 h 508000"/>
              <a:gd name="connsiteX4" fmla="*/ 159657 w 203200"/>
              <a:gd name="connsiteY4" fmla="*/ 304800 h 508000"/>
              <a:gd name="connsiteX5" fmla="*/ 145143 w 203200"/>
              <a:gd name="connsiteY5" fmla="*/ 0 h 508000"/>
              <a:gd name="connsiteX6" fmla="*/ 14515 w 203200"/>
              <a:gd name="connsiteY6" fmla="*/ 14514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" h="508000">
                <a:moveTo>
                  <a:pt x="14515" y="14514"/>
                </a:moveTo>
                <a:lnTo>
                  <a:pt x="43543" y="348342"/>
                </a:lnTo>
                <a:lnTo>
                  <a:pt x="0" y="508000"/>
                </a:lnTo>
                <a:lnTo>
                  <a:pt x="203200" y="449942"/>
                </a:lnTo>
                <a:lnTo>
                  <a:pt x="159657" y="304800"/>
                </a:lnTo>
                <a:lnTo>
                  <a:pt x="145143" y="0"/>
                </a:lnTo>
                <a:lnTo>
                  <a:pt x="14515" y="14514"/>
                </a:lnTo>
                <a:close/>
              </a:path>
            </a:pathLst>
          </a:custGeom>
          <a:solidFill>
            <a:srgbClr val="C55A11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37868" y="4659087"/>
            <a:ext cx="1476024" cy="1006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1657" y="539153"/>
            <a:ext cx="506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Proposed Rear (South) Elevation 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494" t="58816" r="27053" b="13610"/>
          <a:stretch/>
        </p:blipFill>
        <p:spPr>
          <a:xfrm>
            <a:off x="420914" y="1642911"/>
            <a:ext cx="8374748" cy="3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1657" y="539153"/>
            <a:ext cx="5062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Civil Details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5545" t="24510" r="46955" b="10256"/>
          <a:stretch/>
        </p:blipFill>
        <p:spPr bwMode="auto">
          <a:xfrm>
            <a:off x="2581835" y="1097196"/>
            <a:ext cx="4808407" cy="5228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eform 6"/>
          <p:cNvSpPr/>
          <p:nvPr/>
        </p:nvSpPr>
        <p:spPr>
          <a:xfrm>
            <a:off x="2249494" y="3173505"/>
            <a:ext cx="887506" cy="1577788"/>
          </a:xfrm>
          <a:custGeom>
            <a:avLst/>
            <a:gdLst>
              <a:gd name="connsiteX0" fmla="*/ 295835 w 887506"/>
              <a:gd name="connsiteY0" fmla="*/ 0 h 1577788"/>
              <a:gd name="connsiteX1" fmla="*/ 887506 w 887506"/>
              <a:gd name="connsiteY1" fmla="*/ 367553 h 1577788"/>
              <a:gd name="connsiteX2" fmla="*/ 645459 w 887506"/>
              <a:gd name="connsiteY2" fmla="*/ 1577788 h 1577788"/>
              <a:gd name="connsiteX3" fmla="*/ 0 w 887506"/>
              <a:gd name="connsiteY3" fmla="*/ 1434353 h 1577788"/>
              <a:gd name="connsiteX4" fmla="*/ 295835 w 887506"/>
              <a:gd name="connsiteY4" fmla="*/ 0 h 15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506" h="1577788">
                <a:moveTo>
                  <a:pt x="295835" y="0"/>
                </a:moveTo>
                <a:lnTo>
                  <a:pt x="887506" y="367553"/>
                </a:lnTo>
                <a:lnTo>
                  <a:pt x="645459" y="1577788"/>
                </a:lnTo>
                <a:lnTo>
                  <a:pt x="0" y="1434353"/>
                </a:lnTo>
                <a:lnTo>
                  <a:pt x="295835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962824" y="4087905"/>
            <a:ext cx="1219200" cy="1550894"/>
          </a:xfrm>
          <a:custGeom>
            <a:avLst/>
            <a:gdLst>
              <a:gd name="connsiteX0" fmla="*/ 439270 w 1219200"/>
              <a:gd name="connsiteY0" fmla="*/ 0 h 1550894"/>
              <a:gd name="connsiteX1" fmla="*/ 0 w 1219200"/>
              <a:gd name="connsiteY1" fmla="*/ 331694 h 1550894"/>
              <a:gd name="connsiteX2" fmla="*/ 806823 w 1219200"/>
              <a:gd name="connsiteY2" fmla="*/ 1550894 h 1550894"/>
              <a:gd name="connsiteX3" fmla="*/ 1219200 w 1219200"/>
              <a:gd name="connsiteY3" fmla="*/ 1317812 h 1550894"/>
              <a:gd name="connsiteX4" fmla="*/ 439270 w 1219200"/>
              <a:gd name="connsiteY4" fmla="*/ 0 h 155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1550894">
                <a:moveTo>
                  <a:pt x="439270" y="0"/>
                </a:moveTo>
                <a:lnTo>
                  <a:pt x="0" y="331694"/>
                </a:lnTo>
                <a:lnTo>
                  <a:pt x="806823" y="1550894"/>
                </a:lnTo>
                <a:lnTo>
                  <a:pt x="1219200" y="1317812"/>
                </a:lnTo>
                <a:lnTo>
                  <a:pt x="439270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2510118" y="4751293"/>
            <a:ext cx="4036059" cy="2075950"/>
            <a:chOff x="2510118" y="4751293"/>
            <a:chExt cx="4036059" cy="2075950"/>
          </a:xfrm>
        </p:grpSpPr>
        <p:sp>
          <p:nvSpPr>
            <p:cNvPr id="9" name="TextBox 8"/>
            <p:cNvSpPr txBox="1"/>
            <p:nvPr/>
          </p:nvSpPr>
          <p:spPr>
            <a:xfrm>
              <a:off x="3836894" y="6180912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Neighboring homes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510118" y="4751293"/>
              <a:ext cx="1662952" cy="14385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986038" y="5321533"/>
              <a:ext cx="1560139" cy="8683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39"/>
          <p:cNvSpPr/>
          <p:nvPr/>
        </p:nvSpPr>
        <p:spPr>
          <a:xfrm>
            <a:off x="5934635" y="4625788"/>
            <a:ext cx="80683" cy="62753"/>
          </a:xfrm>
          <a:custGeom>
            <a:avLst/>
            <a:gdLst>
              <a:gd name="connsiteX0" fmla="*/ 80683 w 80683"/>
              <a:gd name="connsiteY0" fmla="*/ 0 h 62753"/>
              <a:gd name="connsiteX1" fmla="*/ 0 w 80683"/>
              <a:gd name="connsiteY1" fmla="*/ 62753 h 6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83" h="62753">
                <a:moveTo>
                  <a:pt x="80683" y="0"/>
                </a:moveTo>
                <a:lnTo>
                  <a:pt x="0" y="62753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209365" y="3370729"/>
            <a:ext cx="8964" cy="13805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51412" y="3065929"/>
            <a:ext cx="268941" cy="1775012"/>
          </a:xfrm>
          <a:custGeom>
            <a:avLst/>
            <a:gdLst>
              <a:gd name="connsiteX0" fmla="*/ 0 w 268941"/>
              <a:gd name="connsiteY0" fmla="*/ 0 h 1775012"/>
              <a:gd name="connsiteX1" fmla="*/ 8964 w 268941"/>
              <a:gd name="connsiteY1" fmla="*/ 591671 h 1775012"/>
              <a:gd name="connsiteX2" fmla="*/ 268941 w 268941"/>
              <a:gd name="connsiteY2" fmla="*/ 582706 h 1775012"/>
              <a:gd name="connsiteX3" fmla="*/ 259976 w 268941"/>
              <a:gd name="connsiteY3" fmla="*/ 1775012 h 177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41" h="1775012">
                <a:moveTo>
                  <a:pt x="0" y="0"/>
                </a:moveTo>
                <a:lnTo>
                  <a:pt x="8964" y="591671"/>
                </a:lnTo>
                <a:lnTo>
                  <a:pt x="268941" y="582706"/>
                </a:lnTo>
                <a:cubicBezTo>
                  <a:pt x="265953" y="980141"/>
                  <a:pt x="262964" y="1377577"/>
                  <a:pt x="259976" y="1775012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flipV="1">
            <a:off x="3720353" y="3629473"/>
            <a:ext cx="484094" cy="191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4419600" y="3039035"/>
            <a:ext cx="735106" cy="340659"/>
          </a:xfrm>
          <a:custGeom>
            <a:avLst/>
            <a:gdLst>
              <a:gd name="connsiteX0" fmla="*/ 0 w 735106"/>
              <a:gd name="connsiteY0" fmla="*/ 340659 h 340659"/>
              <a:gd name="connsiteX1" fmla="*/ 519953 w 735106"/>
              <a:gd name="connsiteY1" fmla="*/ 0 h 340659"/>
              <a:gd name="connsiteX2" fmla="*/ 735106 w 735106"/>
              <a:gd name="connsiteY2" fmla="*/ 304800 h 3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106" h="340659">
                <a:moveTo>
                  <a:pt x="0" y="340659"/>
                </a:moveTo>
                <a:lnTo>
                  <a:pt x="519953" y="0"/>
                </a:lnTo>
                <a:lnTo>
                  <a:pt x="735106" y="30480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303059" y="3191435"/>
            <a:ext cx="717176" cy="493059"/>
          </a:xfrm>
          <a:custGeom>
            <a:avLst/>
            <a:gdLst>
              <a:gd name="connsiteX0" fmla="*/ 0 w 717176"/>
              <a:gd name="connsiteY0" fmla="*/ 493059 h 493059"/>
              <a:gd name="connsiteX1" fmla="*/ 421341 w 717176"/>
              <a:gd name="connsiteY1" fmla="*/ 215153 h 493059"/>
              <a:gd name="connsiteX2" fmla="*/ 717176 w 717176"/>
              <a:gd name="connsiteY2" fmla="*/ 0 h 49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176" h="493059">
                <a:moveTo>
                  <a:pt x="0" y="493059"/>
                </a:moveTo>
                <a:lnTo>
                  <a:pt x="421341" y="215153"/>
                </a:lnTo>
                <a:lnTo>
                  <a:pt x="717176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625788" y="3227294"/>
            <a:ext cx="107577" cy="161365"/>
          </a:xfrm>
          <a:custGeom>
            <a:avLst/>
            <a:gdLst>
              <a:gd name="connsiteX0" fmla="*/ 0 w 107577"/>
              <a:gd name="connsiteY0" fmla="*/ 0 h 161365"/>
              <a:gd name="connsiteX1" fmla="*/ 107577 w 107577"/>
              <a:gd name="connsiteY1" fmla="*/ 161365 h 1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77" h="161365">
                <a:moveTo>
                  <a:pt x="0" y="0"/>
                </a:moveTo>
                <a:lnTo>
                  <a:pt x="107577" y="161365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356847" y="3379694"/>
            <a:ext cx="242047" cy="143435"/>
          </a:xfrm>
          <a:custGeom>
            <a:avLst/>
            <a:gdLst>
              <a:gd name="connsiteX0" fmla="*/ 0 w 242047"/>
              <a:gd name="connsiteY0" fmla="*/ 143435 h 143435"/>
              <a:gd name="connsiteX1" fmla="*/ 242047 w 242047"/>
              <a:gd name="connsiteY1" fmla="*/ 0 h 1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047" h="143435">
                <a:moveTo>
                  <a:pt x="0" y="143435"/>
                </a:moveTo>
                <a:lnTo>
                  <a:pt x="242047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3744571" y="1316285"/>
            <a:ext cx="2512794" cy="3309503"/>
            <a:chOff x="3744571" y="1316285"/>
            <a:chExt cx="2512794" cy="3309503"/>
          </a:xfrm>
        </p:grpSpPr>
        <p:sp>
          <p:nvSpPr>
            <p:cNvPr id="42" name="TextBox 41"/>
            <p:cNvSpPr txBox="1"/>
            <p:nvPr/>
          </p:nvSpPr>
          <p:spPr>
            <a:xfrm>
              <a:off x="4733365" y="1316285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Proposed new retaining walls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3744571" y="2221910"/>
              <a:ext cx="1206538" cy="1251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961027" y="2200263"/>
              <a:ext cx="337762" cy="803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40" idx="0"/>
            </p:cNvCxnSpPr>
            <p:nvPr/>
          </p:nvCxnSpPr>
          <p:spPr>
            <a:xfrm>
              <a:off x="5627806" y="1989185"/>
              <a:ext cx="387512" cy="26366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40"/>
          <p:cNvSpPr/>
          <p:nvPr/>
        </p:nvSpPr>
        <p:spPr>
          <a:xfrm>
            <a:off x="5836024" y="4518212"/>
            <a:ext cx="116541" cy="206188"/>
          </a:xfrm>
          <a:custGeom>
            <a:avLst/>
            <a:gdLst>
              <a:gd name="connsiteX0" fmla="*/ 0 w 116541"/>
              <a:gd name="connsiteY0" fmla="*/ 0 h 206188"/>
              <a:gd name="connsiteX1" fmla="*/ 116541 w 116541"/>
              <a:gd name="connsiteY1" fmla="*/ 206188 h 20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41" h="206188">
                <a:moveTo>
                  <a:pt x="0" y="0"/>
                </a:moveTo>
                <a:lnTo>
                  <a:pt x="116541" y="20618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3836894" y="4595332"/>
            <a:ext cx="1984668" cy="1298812"/>
            <a:chOff x="3836894" y="4595332"/>
            <a:chExt cx="1984668" cy="1298812"/>
          </a:xfrm>
        </p:grpSpPr>
        <p:sp>
          <p:nvSpPr>
            <p:cNvPr id="70" name="TextBox 69"/>
            <p:cNvSpPr txBox="1"/>
            <p:nvPr/>
          </p:nvSpPr>
          <p:spPr>
            <a:xfrm>
              <a:off x="3836894" y="4970814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Retaining wall proposed for removal</a:t>
              </a: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5292755" y="4595332"/>
              <a:ext cx="528807" cy="5904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4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82" y="595006"/>
            <a:ext cx="3187681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Times New Roman" panose="02020603050405020304" pitchFamily="18" charset="0"/>
              </a:rPr>
              <a:t>Variance - </a:t>
            </a:r>
            <a:r>
              <a:rPr lang="en-US" sz="2400" i="1" dirty="0" smtClean="0"/>
              <a:t> </a:t>
            </a:r>
            <a:r>
              <a:rPr lang="en-US" sz="2400" i="1" dirty="0"/>
              <a:t>Reduce the Percentage of Lot to Natural </a:t>
            </a:r>
            <a:r>
              <a:rPr lang="en-US" sz="2400" i="1" dirty="0" smtClean="0"/>
              <a:t>State &amp; Vegetation</a:t>
            </a:r>
            <a:endParaRPr lang="en-US" sz="2400" dirty="0"/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smtClean="0"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054470"/>
              </p:ext>
            </p:extLst>
          </p:nvPr>
        </p:nvGraphicFramePr>
        <p:xfrm>
          <a:off x="25782" y="3398632"/>
          <a:ext cx="8973839" cy="330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958">
                  <a:extLst>
                    <a:ext uri="{9D8B030D-6E8A-4147-A177-3AD203B41FA5}">
                      <a16:colId xmlns:a16="http://schemas.microsoft.com/office/drawing/2014/main" val="899425535"/>
                    </a:ext>
                  </a:extLst>
                </a:gridCol>
                <a:gridCol w="829204">
                  <a:extLst>
                    <a:ext uri="{9D8B030D-6E8A-4147-A177-3AD203B41FA5}">
                      <a16:colId xmlns:a16="http://schemas.microsoft.com/office/drawing/2014/main" val="2760549027"/>
                    </a:ext>
                  </a:extLst>
                </a:gridCol>
                <a:gridCol w="1087180">
                  <a:extLst>
                    <a:ext uri="{9D8B030D-6E8A-4147-A177-3AD203B41FA5}">
                      <a16:colId xmlns:a16="http://schemas.microsoft.com/office/drawing/2014/main" val="682336820"/>
                    </a:ext>
                  </a:extLst>
                </a:gridCol>
                <a:gridCol w="681790">
                  <a:extLst>
                    <a:ext uri="{9D8B030D-6E8A-4147-A177-3AD203B41FA5}">
                      <a16:colId xmlns:a16="http://schemas.microsoft.com/office/drawing/2014/main" val="2800545277"/>
                    </a:ext>
                  </a:extLst>
                </a:gridCol>
                <a:gridCol w="1068753">
                  <a:extLst>
                    <a:ext uri="{9D8B030D-6E8A-4147-A177-3AD203B41FA5}">
                      <a16:colId xmlns:a16="http://schemas.microsoft.com/office/drawing/2014/main" val="1347401028"/>
                    </a:ext>
                  </a:extLst>
                </a:gridCol>
                <a:gridCol w="1068753">
                  <a:extLst>
                    <a:ext uri="{9D8B030D-6E8A-4147-A177-3AD203B41FA5}">
                      <a16:colId xmlns:a16="http://schemas.microsoft.com/office/drawing/2014/main" val="1865843998"/>
                    </a:ext>
                  </a:extLst>
                </a:gridCol>
                <a:gridCol w="1013473">
                  <a:extLst>
                    <a:ext uri="{9D8B030D-6E8A-4147-A177-3AD203B41FA5}">
                      <a16:colId xmlns:a16="http://schemas.microsoft.com/office/drawing/2014/main" val="1156572679"/>
                    </a:ext>
                  </a:extLst>
                </a:gridCol>
                <a:gridCol w="1326728">
                  <a:extLst>
                    <a:ext uri="{9D8B030D-6E8A-4147-A177-3AD203B41FA5}">
                      <a16:colId xmlns:a16="http://schemas.microsoft.com/office/drawing/2014/main" val="4180761279"/>
                    </a:ext>
                  </a:extLst>
                </a:gridCol>
              </a:tblGrid>
              <a:tr h="3290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Project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Lot Size (sq. ft.)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 Size (sq. ft.)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Slope (%)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Natural State (%)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Approval Date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616590"/>
                  </a:ext>
                </a:extLst>
              </a:tr>
              <a:tr h="65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Required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Proposed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Deviation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95446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226 Warwick Ave.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4,465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35.7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60.7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10-Dec-19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1203239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 Warwick Ave.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4,352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62.8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45.3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10-Dec-19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112261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804 Valley View Rd.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3,125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13-Oct-20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1138688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807 Rollin St.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9,970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3,411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12-Jan-21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5414512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1502 Indiana Ave.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7,170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2,362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Continued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3461732"/>
                  </a:ext>
                </a:extLst>
              </a:tr>
              <a:tr h="329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1818 Peterson Ave.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3,740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79.6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Pending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6921999"/>
                  </a:ext>
                </a:extLst>
              </a:tr>
              <a:tr h="3414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Subject Project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14,057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4,322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29.63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</a:rPr>
                        <a:t>54.63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47.9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6.73</a:t>
                      </a:r>
                      <a:endParaRPr lang="en-US" sz="16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0505396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4405130" y="295654"/>
            <a:ext cx="2594142" cy="3271192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984648" y="711199"/>
            <a:ext cx="1316038" cy="2428421"/>
          </a:xfrm>
          <a:custGeom>
            <a:avLst/>
            <a:gdLst>
              <a:gd name="connsiteX0" fmla="*/ 72572 w 885372"/>
              <a:gd name="connsiteY0" fmla="*/ 522514 h 2423886"/>
              <a:gd name="connsiteX1" fmla="*/ 72572 w 885372"/>
              <a:gd name="connsiteY1" fmla="*/ 827314 h 2423886"/>
              <a:gd name="connsiteX2" fmla="*/ 885372 w 885372"/>
              <a:gd name="connsiteY2" fmla="*/ 0 h 2423886"/>
              <a:gd name="connsiteX3" fmla="*/ 566057 w 885372"/>
              <a:gd name="connsiteY3" fmla="*/ 2409371 h 2423886"/>
              <a:gd name="connsiteX4" fmla="*/ 0 w 885372"/>
              <a:gd name="connsiteY4" fmla="*/ 2423886 h 2423886"/>
              <a:gd name="connsiteX5" fmla="*/ 522515 w 885372"/>
              <a:gd name="connsiteY5" fmla="*/ 1524000 h 2423886"/>
              <a:gd name="connsiteX6" fmla="*/ 551543 w 885372"/>
              <a:gd name="connsiteY6" fmla="*/ 1277257 h 2423886"/>
              <a:gd name="connsiteX7" fmla="*/ 72572 w 885372"/>
              <a:gd name="connsiteY7" fmla="*/ 522514 h 2423886"/>
              <a:gd name="connsiteX0" fmla="*/ 72572 w 885372"/>
              <a:gd name="connsiteY0" fmla="*/ 522514 h 2423886"/>
              <a:gd name="connsiteX1" fmla="*/ 885372 w 885372"/>
              <a:gd name="connsiteY1" fmla="*/ 0 h 2423886"/>
              <a:gd name="connsiteX2" fmla="*/ 566057 w 885372"/>
              <a:gd name="connsiteY2" fmla="*/ 2409371 h 2423886"/>
              <a:gd name="connsiteX3" fmla="*/ 0 w 885372"/>
              <a:gd name="connsiteY3" fmla="*/ 2423886 h 2423886"/>
              <a:gd name="connsiteX4" fmla="*/ 522515 w 885372"/>
              <a:gd name="connsiteY4" fmla="*/ 1524000 h 2423886"/>
              <a:gd name="connsiteX5" fmla="*/ 551543 w 885372"/>
              <a:gd name="connsiteY5" fmla="*/ 1277257 h 2423886"/>
              <a:gd name="connsiteX6" fmla="*/ 72572 w 885372"/>
              <a:gd name="connsiteY6" fmla="*/ 5225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711200 w 1074057"/>
              <a:gd name="connsiteY4" fmla="*/ 1524000 h 2423886"/>
              <a:gd name="connsiteX5" fmla="*/ 740228 w 1074057"/>
              <a:gd name="connsiteY5" fmla="*/ 1277257 h 2423886"/>
              <a:gd name="connsiteX6" fmla="*/ 0 w 1074057"/>
              <a:gd name="connsiteY6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711200 w 1074057"/>
              <a:gd name="connsiteY4" fmla="*/ 1524000 h 2423886"/>
              <a:gd name="connsiteX5" fmla="*/ 275771 w 1074057"/>
              <a:gd name="connsiteY5" fmla="*/ 1117600 h 2423886"/>
              <a:gd name="connsiteX6" fmla="*/ 0 w 1074057"/>
              <a:gd name="connsiteY6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174171 w 1074057"/>
              <a:gd name="connsiteY4" fmla="*/ 1204686 h 2423886"/>
              <a:gd name="connsiteX5" fmla="*/ 275771 w 1074057"/>
              <a:gd name="connsiteY5" fmla="*/ 1117600 h 2423886"/>
              <a:gd name="connsiteX6" fmla="*/ 0 w 1074057"/>
              <a:gd name="connsiteY6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174172 w 1074057"/>
              <a:gd name="connsiteY4" fmla="*/ 1930400 h 2423886"/>
              <a:gd name="connsiteX5" fmla="*/ 174171 w 1074057"/>
              <a:gd name="connsiteY5" fmla="*/ 1204686 h 2423886"/>
              <a:gd name="connsiteX6" fmla="*/ 275771 w 1074057"/>
              <a:gd name="connsiteY6" fmla="*/ 1117600 h 2423886"/>
              <a:gd name="connsiteX7" fmla="*/ 0 w 1074057"/>
              <a:gd name="connsiteY7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449943 w 1074057"/>
              <a:gd name="connsiteY4" fmla="*/ 1436914 h 2423886"/>
              <a:gd name="connsiteX5" fmla="*/ 174171 w 1074057"/>
              <a:gd name="connsiteY5" fmla="*/ 1204686 h 2423886"/>
              <a:gd name="connsiteX6" fmla="*/ 275771 w 1074057"/>
              <a:gd name="connsiteY6" fmla="*/ 1117600 h 2423886"/>
              <a:gd name="connsiteX7" fmla="*/ 0 w 1074057"/>
              <a:gd name="connsiteY7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449943 w 1074057"/>
              <a:gd name="connsiteY4" fmla="*/ 1436914 h 2423886"/>
              <a:gd name="connsiteX5" fmla="*/ 174171 w 1074057"/>
              <a:gd name="connsiteY5" fmla="*/ 1204686 h 2423886"/>
              <a:gd name="connsiteX6" fmla="*/ 275771 w 1074057"/>
              <a:gd name="connsiteY6" fmla="*/ 1117600 h 2423886"/>
              <a:gd name="connsiteX7" fmla="*/ 0 w 1074057"/>
              <a:gd name="connsiteY7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449943 w 1074057"/>
              <a:gd name="connsiteY4" fmla="*/ 1436914 h 2423886"/>
              <a:gd name="connsiteX5" fmla="*/ 174171 w 1074057"/>
              <a:gd name="connsiteY5" fmla="*/ 1204686 h 2423886"/>
              <a:gd name="connsiteX6" fmla="*/ 275771 w 1074057"/>
              <a:gd name="connsiteY6" fmla="*/ 1117600 h 2423886"/>
              <a:gd name="connsiteX7" fmla="*/ 0 w 1074057"/>
              <a:gd name="connsiteY7" fmla="*/ 725714 h 2423886"/>
              <a:gd name="connsiteX0" fmla="*/ 0 w 1074057"/>
              <a:gd name="connsiteY0" fmla="*/ 725714 h 2423886"/>
              <a:gd name="connsiteX1" fmla="*/ 1074057 w 1074057"/>
              <a:gd name="connsiteY1" fmla="*/ 0 h 2423886"/>
              <a:gd name="connsiteX2" fmla="*/ 754742 w 1074057"/>
              <a:gd name="connsiteY2" fmla="*/ 2409371 h 2423886"/>
              <a:gd name="connsiteX3" fmla="*/ 188685 w 1074057"/>
              <a:gd name="connsiteY3" fmla="*/ 2423886 h 2423886"/>
              <a:gd name="connsiteX4" fmla="*/ 449943 w 1074057"/>
              <a:gd name="connsiteY4" fmla="*/ 1436914 h 2423886"/>
              <a:gd name="connsiteX5" fmla="*/ 174171 w 1074057"/>
              <a:gd name="connsiteY5" fmla="*/ 1204686 h 2423886"/>
              <a:gd name="connsiteX6" fmla="*/ 275771 w 1074057"/>
              <a:gd name="connsiteY6" fmla="*/ 1117600 h 2423886"/>
              <a:gd name="connsiteX7" fmla="*/ 0 w 1074057"/>
              <a:gd name="connsiteY7" fmla="*/ 725714 h 2423886"/>
              <a:gd name="connsiteX0" fmla="*/ 220528 w 1294585"/>
              <a:gd name="connsiteY0" fmla="*/ 725714 h 2409371"/>
              <a:gd name="connsiteX1" fmla="*/ 1294585 w 1294585"/>
              <a:gd name="connsiteY1" fmla="*/ 0 h 2409371"/>
              <a:gd name="connsiteX2" fmla="*/ 975270 w 1294585"/>
              <a:gd name="connsiteY2" fmla="*/ 2409371 h 2409371"/>
              <a:gd name="connsiteX3" fmla="*/ 2813 w 1294585"/>
              <a:gd name="connsiteY3" fmla="*/ 2409371 h 2409371"/>
              <a:gd name="connsiteX4" fmla="*/ 670471 w 1294585"/>
              <a:gd name="connsiteY4" fmla="*/ 1436914 h 2409371"/>
              <a:gd name="connsiteX5" fmla="*/ 394699 w 1294585"/>
              <a:gd name="connsiteY5" fmla="*/ 1204686 h 2409371"/>
              <a:gd name="connsiteX6" fmla="*/ 496299 w 1294585"/>
              <a:gd name="connsiteY6" fmla="*/ 1117600 h 2409371"/>
              <a:gd name="connsiteX7" fmla="*/ 220528 w 1294585"/>
              <a:gd name="connsiteY7" fmla="*/ 725714 h 2409371"/>
              <a:gd name="connsiteX0" fmla="*/ 217715 w 1291772"/>
              <a:gd name="connsiteY0" fmla="*/ 725714 h 2409371"/>
              <a:gd name="connsiteX1" fmla="*/ 1291772 w 1291772"/>
              <a:gd name="connsiteY1" fmla="*/ 0 h 2409371"/>
              <a:gd name="connsiteX2" fmla="*/ 972457 w 1291772"/>
              <a:gd name="connsiteY2" fmla="*/ 2409371 h 2409371"/>
              <a:gd name="connsiteX3" fmla="*/ 0 w 1291772"/>
              <a:gd name="connsiteY3" fmla="*/ 2409371 h 2409371"/>
              <a:gd name="connsiteX4" fmla="*/ 667658 w 1291772"/>
              <a:gd name="connsiteY4" fmla="*/ 1436914 h 2409371"/>
              <a:gd name="connsiteX5" fmla="*/ 391886 w 1291772"/>
              <a:gd name="connsiteY5" fmla="*/ 1204686 h 2409371"/>
              <a:gd name="connsiteX6" fmla="*/ 493486 w 1291772"/>
              <a:gd name="connsiteY6" fmla="*/ 1117600 h 2409371"/>
              <a:gd name="connsiteX7" fmla="*/ 217715 w 1291772"/>
              <a:gd name="connsiteY7" fmla="*/ 725714 h 2409371"/>
              <a:gd name="connsiteX0" fmla="*/ 251657 w 1325714"/>
              <a:gd name="connsiteY0" fmla="*/ 725714 h 2409371"/>
              <a:gd name="connsiteX1" fmla="*/ 1325714 w 1325714"/>
              <a:gd name="connsiteY1" fmla="*/ 0 h 2409371"/>
              <a:gd name="connsiteX2" fmla="*/ 1006399 w 1325714"/>
              <a:gd name="connsiteY2" fmla="*/ 2409371 h 2409371"/>
              <a:gd name="connsiteX3" fmla="*/ 33942 w 1325714"/>
              <a:gd name="connsiteY3" fmla="*/ 2409371 h 2409371"/>
              <a:gd name="connsiteX4" fmla="*/ 266171 w 1325714"/>
              <a:gd name="connsiteY4" fmla="*/ 2017487 h 2409371"/>
              <a:gd name="connsiteX5" fmla="*/ 701600 w 1325714"/>
              <a:gd name="connsiteY5" fmla="*/ 1436914 h 2409371"/>
              <a:gd name="connsiteX6" fmla="*/ 425828 w 1325714"/>
              <a:gd name="connsiteY6" fmla="*/ 1204686 h 2409371"/>
              <a:gd name="connsiteX7" fmla="*/ 527428 w 1325714"/>
              <a:gd name="connsiteY7" fmla="*/ 1117600 h 2409371"/>
              <a:gd name="connsiteX8" fmla="*/ 251657 w 1325714"/>
              <a:gd name="connsiteY8" fmla="*/ 725714 h 2409371"/>
              <a:gd name="connsiteX0" fmla="*/ 321063 w 1395120"/>
              <a:gd name="connsiteY0" fmla="*/ 725714 h 2409371"/>
              <a:gd name="connsiteX1" fmla="*/ 1395120 w 1395120"/>
              <a:gd name="connsiteY1" fmla="*/ 0 h 2409371"/>
              <a:gd name="connsiteX2" fmla="*/ 1075805 w 1395120"/>
              <a:gd name="connsiteY2" fmla="*/ 2409371 h 2409371"/>
              <a:gd name="connsiteX3" fmla="*/ 103348 w 1395120"/>
              <a:gd name="connsiteY3" fmla="*/ 2409371 h 2409371"/>
              <a:gd name="connsiteX4" fmla="*/ 74320 w 1395120"/>
              <a:gd name="connsiteY4" fmla="*/ 2133602 h 2409371"/>
              <a:gd name="connsiteX5" fmla="*/ 771006 w 1395120"/>
              <a:gd name="connsiteY5" fmla="*/ 1436914 h 2409371"/>
              <a:gd name="connsiteX6" fmla="*/ 495234 w 1395120"/>
              <a:gd name="connsiteY6" fmla="*/ 1204686 h 2409371"/>
              <a:gd name="connsiteX7" fmla="*/ 596834 w 1395120"/>
              <a:gd name="connsiteY7" fmla="*/ 1117600 h 2409371"/>
              <a:gd name="connsiteX8" fmla="*/ 321063 w 1395120"/>
              <a:gd name="connsiteY8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722507 w 1346621"/>
              <a:gd name="connsiteY5" fmla="*/ 1436914 h 2409371"/>
              <a:gd name="connsiteX6" fmla="*/ 446735 w 1346621"/>
              <a:gd name="connsiteY6" fmla="*/ 1204686 h 2409371"/>
              <a:gd name="connsiteX7" fmla="*/ 548335 w 1346621"/>
              <a:gd name="connsiteY7" fmla="*/ 1117600 h 2409371"/>
              <a:gd name="connsiteX8" fmla="*/ 272564 w 1346621"/>
              <a:gd name="connsiteY8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722507 w 1346621"/>
              <a:gd name="connsiteY5" fmla="*/ 1436914 h 2409371"/>
              <a:gd name="connsiteX6" fmla="*/ 446735 w 1346621"/>
              <a:gd name="connsiteY6" fmla="*/ 1204686 h 2409371"/>
              <a:gd name="connsiteX7" fmla="*/ 548335 w 1346621"/>
              <a:gd name="connsiteY7" fmla="*/ 1117600 h 2409371"/>
              <a:gd name="connsiteX8" fmla="*/ 272564 w 1346621"/>
              <a:gd name="connsiteY8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432221 w 1346621"/>
              <a:gd name="connsiteY5" fmla="*/ 1843315 h 2409371"/>
              <a:gd name="connsiteX6" fmla="*/ 722507 w 1346621"/>
              <a:gd name="connsiteY6" fmla="*/ 1436914 h 2409371"/>
              <a:gd name="connsiteX7" fmla="*/ 446735 w 1346621"/>
              <a:gd name="connsiteY7" fmla="*/ 1204686 h 2409371"/>
              <a:gd name="connsiteX8" fmla="*/ 548335 w 1346621"/>
              <a:gd name="connsiteY8" fmla="*/ 1117600 h 2409371"/>
              <a:gd name="connsiteX9" fmla="*/ 272564 w 1346621"/>
              <a:gd name="connsiteY9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722507 w 1346621"/>
              <a:gd name="connsiteY6" fmla="*/ 1436914 h 2409371"/>
              <a:gd name="connsiteX7" fmla="*/ 446735 w 1346621"/>
              <a:gd name="connsiteY7" fmla="*/ 1204686 h 2409371"/>
              <a:gd name="connsiteX8" fmla="*/ 548335 w 1346621"/>
              <a:gd name="connsiteY8" fmla="*/ 1117600 h 2409371"/>
              <a:gd name="connsiteX9" fmla="*/ 272564 w 1346621"/>
              <a:gd name="connsiteY9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722507 w 1346621"/>
              <a:gd name="connsiteY6" fmla="*/ 1436914 h 2409371"/>
              <a:gd name="connsiteX7" fmla="*/ 446735 w 1346621"/>
              <a:gd name="connsiteY7" fmla="*/ 1204686 h 2409371"/>
              <a:gd name="connsiteX8" fmla="*/ 548335 w 1346621"/>
              <a:gd name="connsiteY8" fmla="*/ 1117600 h 2409371"/>
              <a:gd name="connsiteX9" fmla="*/ 272564 w 1346621"/>
              <a:gd name="connsiteY9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722507 w 1346621"/>
              <a:gd name="connsiteY6" fmla="*/ 1436914 h 2409371"/>
              <a:gd name="connsiteX7" fmla="*/ 446735 w 1346621"/>
              <a:gd name="connsiteY7" fmla="*/ 1204686 h 2409371"/>
              <a:gd name="connsiteX8" fmla="*/ 548335 w 1346621"/>
              <a:gd name="connsiteY8" fmla="*/ 1117600 h 2409371"/>
              <a:gd name="connsiteX9" fmla="*/ 272564 w 1346621"/>
              <a:gd name="connsiteY9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606392 w 1346621"/>
              <a:gd name="connsiteY6" fmla="*/ 1756230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46735 w 1346621"/>
              <a:gd name="connsiteY8" fmla="*/ 12046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722507 w 1346621"/>
              <a:gd name="connsiteY7" fmla="*/ 1436914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90277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504792 w 1346621"/>
              <a:gd name="connsiteY5" fmla="*/ 2061029 h 2409371"/>
              <a:gd name="connsiteX6" fmla="*/ 475990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466692 w 1346621"/>
              <a:gd name="connsiteY5" fmla="*/ 2103891 h 2409371"/>
              <a:gd name="connsiteX6" fmla="*/ 475990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466692 w 1346621"/>
              <a:gd name="connsiteY5" fmla="*/ 2103891 h 2409371"/>
              <a:gd name="connsiteX6" fmla="*/ 475990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2564 w 1346621"/>
              <a:gd name="connsiteY0" fmla="*/ 725714 h 2409371"/>
              <a:gd name="connsiteX1" fmla="*/ 1346621 w 1346621"/>
              <a:gd name="connsiteY1" fmla="*/ 0 h 2409371"/>
              <a:gd name="connsiteX2" fmla="*/ 1027306 w 1346621"/>
              <a:gd name="connsiteY2" fmla="*/ 2409371 h 2409371"/>
              <a:gd name="connsiteX3" fmla="*/ 54849 w 1346621"/>
              <a:gd name="connsiteY3" fmla="*/ 2409371 h 2409371"/>
              <a:gd name="connsiteX4" fmla="*/ 25821 w 1346621"/>
              <a:gd name="connsiteY4" fmla="*/ 2133602 h 2409371"/>
              <a:gd name="connsiteX5" fmla="*/ 466692 w 1346621"/>
              <a:gd name="connsiteY5" fmla="*/ 2103891 h 2409371"/>
              <a:gd name="connsiteX6" fmla="*/ 475990 w 1346621"/>
              <a:gd name="connsiteY6" fmla="*/ 1596573 h 2409371"/>
              <a:gd name="connsiteX7" fmla="*/ 660595 w 1346621"/>
              <a:gd name="connsiteY7" fmla="*/ 1465489 h 2409371"/>
              <a:gd name="connsiteX8" fmla="*/ 461022 w 1346621"/>
              <a:gd name="connsiteY8" fmla="*/ 1166586 h 2409371"/>
              <a:gd name="connsiteX9" fmla="*/ 548335 w 1346621"/>
              <a:gd name="connsiteY9" fmla="*/ 1117600 h 2409371"/>
              <a:gd name="connsiteX10" fmla="*/ 272564 w 1346621"/>
              <a:gd name="connsiteY10" fmla="*/ 725714 h 2409371"/>
              <a:gd name="connsiteX0" fmla="*/ 271314 w 1345371"/>
              <a:gd name="connsiteY0" fmla="*/ 725714 h 2409371"/>
              <a:gd name="connsiteX1" fmla="*/ 1345371 w 1345371"/>
              <a:gd name="connsiteY1" fmla="*/ 0 h 2409371"/>
              <a:gd name="connsiteX2" fmla="*/ 1026056 w 1345371"/>
              <a:gd name="connsiteY2" fmla="*/ 2409371 h 2409371"/>
              <a:gd name="connsiteX3" fmla="*/ 53599 w 1345371"/>
              <a:gd name="connsiteY3" fmla="*/ 2409371 h 2409371"/>
              <a:gd name="connsiteX4" fmla="*/ 29333 w 1345371"/>
              <a:gd name="connsiteY4" fmla="*/ 2100265 h 2409371"/>
              <a:gd name="connsiteX5" fmla="*/ 465442 w 1345371"/>
              <a:gd name="connsiteY5" fmla="*/ 2103891 h 2409371"/>
              <a:gd name="connsiteX6" fmla="*/ 474740 w 1345371"/>
              <a:gd name="connsiteY6" fmla="*/ 1596573 h 2409371"/>
              <a:gd name="connsiteX7" fmla="*/ 659345 w 1345371"/>
              <a:gd name="connsiteY7" fmla="*/ 1465489 h 2409371"/>
              <a:gd name="connsiteX8" fmla="*/ 459772 w 1345371"/>
              <a:gd name="connsiteY8" fmla="*/ 1166586 h 2409371"/>
              <a:gd name="connsiteX9" fmla="*/ 547085 w 1345371"/>
              <a:gd name="connsiteY9" fmla="*/ 1117600 h 2409371"/>
              <a:gd name="connsiteX10" fmla="*/ 271314 w 1345371"/>
              <a:gd name="connsiteY10" fmla="*/ 725714 h 2409371"/>
              <a:gd name="connsiteX0" fmla="*/ 271314 w 1345371"/>
              <a:gd name="connsiteY0" fmla="*/ 725714 h 2409371"/>
              <a:gd name="connsiteX1" fmla="*/ 1345371 w 1345371"/>
              <a:gd name="connsiteY1" fmla="*/ 0 h 2409371"/>
              <a:gd name="connsiteX2" fmla="*/ 1026056 w 1345371"/>
              <a:gd name="connsiteY2" fmla="*/ 2409371 h 2409371"/>
              <a:gd name="connsiteX3" fmla="*/ 53599 w 1345371"/>
              <a:gd name="connsiteY3" fmla="*/ 2409371 h 2409371"/>
              <a:gd name="connsiteX4" fmla="*/ 29333 w 1345371"/>
              <a:gd name="connsiteY4" fmla="*/ 2100265 h 2409371"/>
              <a:gd name="connsiteX5" fmla="*/ 465442 w 1345371"/>
              <a:gd name="connsiteY5" fmla="*/ 2103891 h 2409371"/>
              <a:gd name="connsiteX6" fmla="*/ 474740 w 1345371"/>
              <a:gd name="connsiteY6" fmla="*/ 1596573 h 2409371"/>
              <a:gd name="connsiteX7" fmla="*/ 659345 w 1345371"/>
              <a:gd name="connsiteY7" fmla="*/ 1465489 h 2409371"/>
              <a:gd name="connsiteX8" fmla="*/ 459772 w 1345371"/>
              <a:gd name="connsiteY8" fmla="*/ 1166586 h 2409371"/>
              <a:gd name="connsiteX9" fmla="*/ 547085 w 1345371"/>
              <a:gd name="connsiteY9" fmla="*/ 1117600 h 2409371"/>
              <a:gd name="connsiteX10" fmla="*/ 271314 w 1345371"/>
              <a:gd name="connsiteY10" fmla="*/ 725714 h 2409371"/>
              <a:gd name="connsiteX0" fmla="*/ 275773 w 1349830"/>
              <a:gd name="connsiteY0" fmla="*/ 725714 h 2409371"/>
              <a:gd name="connsiteX1" fmla="*/ 1349830 w 1349830"/>
              <a:gd name="connsiteY1" fmla="*/ 0 h 2409371"/>
              <a:gd name="connsiteX2" fmla="*/ 1030515 w 1349830"/>
              <a:gd name="connsiteY2" fmla="*/ 2409371 h 2409371"/>
              <a:gd name="connsiteX3" fmla="*/ 58058 w 1349830"/>
              <a:gd name="connsiteY3" fmla="*/ 2409371 h 2409371"/>
              <a:gd name="connsiteX4" fmla="*/ 33792 w 1349830"/>
              <a:gd name="connsiteY4" fmla="*/ 2100265 h 2409371"/>
              <a:gd name="connsiteX5" fmla="*/ 469901 w 1349830"/>
              <a:gd name="connsiteY5" fmla="*/ 2103891 h 2409371"/>
              <a:gd name="connsiteX6" fmla="*/ 479199 w 1349830"/>
              <a:gd name="connsiteY6" fmla="*/ 1596573 h 2409371"/>
              <a:gd name="connsiteX7" fmla="*/ 663804 w 1349830"/>
              <a:gd name="connsiteY7" fmla="*/ 1465489 h 2409371"/>
              <a:gd name="connsiteX8" fmla="*/ 464231 w 1349830"/>
              <a:gd name="connsiteY8" fmla="*/ 1166586 h 2409371"/>
              <a:gd name="connsiteX9" fmla="*/ 551544 w 1349830"/>
              <a:gd name="connsiteY9" fmla="*/ 1117600 h 2409371"/>
              <a:gd name="connsiteX10" fmla="*/ 275773 w 1349830"/>
              <a:gd name="connsiteY10" fmla="*/ 725714 h 2409371"/>
              <a:gd name="connsiteX0" fmla="*/ 241981 w 1316038"/>
              <a:gd name="connsiteY0" fmla="*/ 725714 h 2409371"/>
              <a:gd name="connsiteX1" fmla="*/ 1316038 w 1316038"/>
              <a:gd name="connsiteY1" fmla="*/ 0 h 2409371"/>
              <a:gd name="connsiteX2" fmla="*/ 996723 w 1316038"/>
              <a:gd name="connsiteY2" fmla="*/ 2409371 h 2409371"/>
              <a:gd name="connsiteX3" fmla="*/ 24266 w 1316038"/>
              <a:gd name="connsiteY3" fmla="*/ 2409371 h 2409371"/>
              <a:gd name="connsiteX4" fmla="*/ 0 w 1316038"/>
              <a:gd name="connsiteY4" fmla="*/ 2100265 h 2409371"/>
              <a:gd name="connsiteX5" fmla="*/ 436109 w 1316038"/>
              <a:gd name="connsiteY5" fmla="*/ 2103891 h 2409371"/>
              <a:gd name="connsiteX6" fmla="*/ 445407 w 1316038"/>
              <a:gd name="connsiteY6" fmla="*/ 1596573 h 2409371"/>
              <a:gd name="connsiteX7" fmla="*/ 630012 w 1316038"/>
              <a:gd name="connsiteY7" fmla="*/ 1465489 h 2409371"/>
              <a:gd name="connsiteX8" fmla="*/ 430439 w 1316038"/>
              <a:gd name="connsiteY8" fmla="*/ 1166586 h 2409371"/>
              <a:gd name="connsiteX9" fmla="*/ 517752 w 1316038"/>
              <a:gd name="connsiteY9" fmla="*/ 1117600 h 2409371"/>
              <a:gd name="connsiteX10" fmla="*/ 241981 w 1316038"/>
              <a:gd name="connsiteY10" fmla="*/ 725714 h 2409371"/>
              <a:gd name="connsiteX0" fmla="*/ 243362 w 1317419"/>
              <a:gd name="connsiteY0" fmla="*/ 725714 h 2428421"/>
              <a:gd name="connsiteX1" fmla="*/ 1317419 w 1317419"/>
              <a:gd name="connsiteY1" fmla="*/ 0 h 2428421"/>
              <a:gd name="connsiteX2" fmla="*/ 998104 w 1317419"/>
              <a:gd name="connsiteY2" fmla="*/ 2409371 h 2428421"/>
              <a:gd name="connsiteX3" fmla="*/ 6597 w 1317419"/>
              <a:gd name="connsiteY3" fmla="*/ 2428421 h 2428421"/>
              <a:gd name="connsiteX4" fmla="*/ 1381 w 1317419"/>
              <a:gd name="connsiteY4" fmla="*/ 2100265 h 2428421"/>
              <a:gd name="connsiteX5" fmla="*/ 437490 w 1317419"/>
              <a:gd name="connsiteY5" fmla="*/ 2103891 h 2428421"/>
              <a:gd name="connsiteX6" fmla="*/ 446788 w 1317419"/>
              <a:gd name="connsiteY6" fmla="*/ 1596573 h 2428421"/>
              <a:gd name="connsiteX7" fmla="*/ 631393 w 1317419"/>
              <a:gd name="connsiteY7" fmla="*/ 1465489 h 2428421"/>
              <a:gd name="connsiteX8" fmla="*/ 431820 w 1317419"/>
              <a:gd name="connsiteY8" fmla="*/ 1166586 h 2428421"/>
              <a:gd name="connsiteX9" fmla="*/ 519133 w 1317419"/>
              <a:gd name="connsiteY9" fmla="*/ 1117600 h 2428421"/>
              <a:gd name="connsiteX10" fmla="*/ 243362 w 1317419"/>
              <a:gd name="connsiteY10" fmla="*/ 725714 h 2428421"/>
              <a:gd name="connsiteX0" fmla="*/ 241981 w 1316038"/>
              <a:gd name="connsiteY0" fmla="*/ 725714 h 2428421"/>
              <a:gd name="connsiteX1" fmla="*/ 1316038 w 1316038"/>
              <a:gd name="connsiteY1" fmla="*/ 0 h 2428421"/>
              <a:gd name="connsiteX2" fmla="*/ 996723 w 1316038"/>
              <a:gd name="connsiteY2" fmla="*/ 2409371 h 2428421"/>
              <a:gd name="connsiteX3" fmla="*/ 5216 w 1316038"/>
              <a:gd name="connsiteY3" fmla="*/ 2428421 h 2428421"/>
              <a:gd name="connsiteX4" fmla="*/ 0 w 1316038"/>
              <a:gd name="connsiteY4" fmla="*/ 2100265 h 2428421"/>
              <a:gd name="connsiteX5" fmla="*/ 436109 w 1316038"/>
              <a:gd name="connsiteY5" fmla="*/ 2103891 h 2428421"/>
              <a:gd name="connsiteX6" fmla="*/ 445407 w 1316038"/>
              <a:gd name="connsiteY6" fmla="*/ 1596573 h 2428421"/>
              <a:gd name="connsiteX7" fmla="*/ 630012 w 1316038"/>
              <a:gd name="connsiteY7" fmla="*/ 1465489 h 2428421"/>
              <a:gd name="connsiteX8" fmla="*/ 430439 w 1316038"/>
              <a:gd name="connsiteY8" fmla="*/ 1166586 h 2428421"/>
              <a:gd name="connsiteX9" fmla="*/ 517752 w 1316038"/>
              <a:gd name="connsiteY9" fmla="*/ 1117600 h 2428421"/>
              <a:gd name="connsiteX10" fmla="*/ 241981 w 1316038"/>
              <a:gd name="connsiteY10" fmla="*/ 725714 h 2428421"/>
              <a:gd name="connsiteX0" fmla="*/ 241981 w 1316038"/>
              <a:gd name="connsiteY0" fmla="*/ 725714 h 2428421"/>
              <a:gd name="connsiteX1" fmla="*/ 1316038 w 1316038"/>
              <a:gd name="connsiteY1" fmla="*/ 0 h 2428421"/>
              <a:gd name="connsiteX2" fmla="*/ 996723 w 1316038"/>
              <a:gd name="connsiteY2" fmla="*/ 2409371 h 2428421"/>
              <a:gd name="connsiteX3" fmla="*/ 5216 w 1316038"/>
              <a:gd name="connsiteY3" fmla="*/ 2428421 h 2428421"/>
              <a:gd name="connsiteX4" fmla="*/ 0 w 1316038"/>
              <a:gd name="connsiteY4" fmla="*/ 2100265 h 2428421"/>
              <a:gd name="connsiteX5" fmla="*/ 436109 w 1316038"/>
              <a:gd name="connsiteY5" fmla="*/ 2103891 h 2428421"/>
              <a:gd name="connsiteX6" fmla="*/ 445407 w 1316038"/>
              <a:gd name="connsiteY6" fmla="*/ 1596573 h 2428421"/>
              <a:gd name="connsiteX7" fmla="*/ 630012 w 1316038"/>
              <a:gd name="connsiteY7" fmla="*/ 1465489 h 2428421"/>
              <a:gd name="connsiteX8" fmla="*/ 430439 w 1316038"/>
              <a:gd name="connsiteY8" fmla="*/ 1166586 h 2428421"/>
              <a:gd name="connsiteX9" fmla="*/ 517752 w 1316038"/>
              <a:gd name="connsiteY9" fmla="*/ 1117600 h 2428421"/>
              <a:gd name="connsiteX10" fmla="*/ 241981 w 1316038"/>
              <a:gd name="connsiteY10" fmla="*/ 725714 h 2428421"/>
              <a:gd name="connsiteX0" fmla="*/ 241981 w 1316038"/>
              <a:gd name="connsiteY0" fmla="*/ 725714 h 2428421"/>
              <a:gd name="connsiteX1" fmla="*/ 1316038 w 1316038"/>
              <a:gd name="connsiteY1" fmla="*/ 0 h 2428421"/>
              <a:gd name="connsiteX2" fmla="*/ 996723 w 1316038"/>
              <a:gd name="connsiteY2" fmla="*/ 2409371 h 2428421"/>
              <a:gd name="connsiteX3" fmla="*/ 5216 w 1316038"/>
              <a:gd name="connsiteY3" fmla="*/ 2428421 h 2428421"/>
              <a:gd name="connsiteX4" fmla="*/ 0 w 1316038"/>
              <a:gd name="connsiteY4" fmla="*/ 2100265 h 2428421"/>
              <a:gd name="connsiteX5" fmla="*/ 436109 w 1316038"/>
              <a:gd name="connsiteY5" fmla="*/ 2103891 h 2428421"/>
              <a:gd name="connsiteX6" fmla="*/ 445407 w 1316038"/>
              <a:gd name="connsiteY6" fmla="*/ 1596573 h 2428421"/>
              <a:gd name="connsiteX7" fmla="*/ 630012 w 1316038"/>
              <a:gd name="connsiteY7" fmla="*/ 1465489 h 2428421"/>
              <a:gd name="connsiteX8" fmla="*/ 430439 w 1316038"/>
              <a:gd name="connsiteY8" fmla="*/ 1166586 h 2428421"/>
              <a:gd name="connsiteX9" fmla="*/ 517752 w 1316038"/>
              <a:gd name="connsiteY9" fmla="*/ 1108075 h 2428421"/>
              <a:gd name="connsiteX10" fmla="*/ 241981 w 1316038"/>
              <a:gd name="connsiteY10" fmla="*/ 725714 h 242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038" h="2428421">
                <a:moveTo>
                  <a:pt x="241981" y="725714"/>
                </a:moveTo>
                <a:lnTo>
                  <a:pt x="1316038" y="0"/>
                </a:lnTo>
                <a:lnTo>
                  <a:pt x="996723" y="2409371"/>
                </a:lnTo>
                <a:lnTo>
                  <a:pt x="5216" y="2428421"/>
                </a:lnTo>
                <a:cubicBezTo>
                  <a:pt x="908" y="2258332"/>
                  <a:pt x="14817" y="2304750"/>
                  <a:pt x="0" y="2100265"/>
                </a:cubicBezTo>
                <a:cubicBezTo>
                  <a:pt x="96232" y="2105935"/>
                  <a:pt x="271462" y="2095047"/>
                  <a:pt x="436109" y="2103891"/>
                </a:cubicBezTo>
                <a:cubicBezTo>
                  <a:pt x="449641" y="1877029"/>
                  <a:pt x="438150" y="1845735"/>
                  <a:pt x="445407" y="1596573"/>
                </a:cubicBezTo>
                <a:cubicBezTo>
                  <a:pt x="568779" y="1521582"/>
                  <a:pt x="515826" y="1537153"/>
                  <a:pt x="630012" y="1465489"/>
                </a:cubicBezTo>
                <a:cubicBezTo>
                  <a:pt x="563224" y="1350962"/>
                  <a:pt x="510618" y="1281575"/>
                  <a:pt x="430439" y="1166586"/>
                </a:cubicBezTo>
                <a:cubicBezTo>
                  <a:pt x="513857" y="1120263"/>
                  <a:pt x="350535" y="1213304"/>
                  <a:pt x="517752" y="1108075"/>
                </a:cubicBezTo>
                <a:lnTo>
                  <a:pt x="241981" y="725714"/>
                </a:lnTo>
                <a:close/>
              </a:path>
            </a:pathLst>
          </a:custGeom>
          <a:solidFill>
            <a:srgbClr val="97B5C9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57584" y="957943"/>
            <a:ext cx="146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</a:t>
            </a:r>
            <a:r>
              <a:rPr lang="en-US" dirty="0" smtClean="0"/>
              <a:t>state: 47.9% </a:t>
            </a:r>
            <a:r>
              <a:rPr lang="en-US" dirty="0" smtClean="0"/>
              <a:t>of lot </a:t>
            </a:r>
            <a:r>
              <a:rPr lang="en-US" dirty="0" smtClean="0"/>
              <a:t>(6,706  </a:t>
            </a:r>
            <a:r>
              <a:rPr lang="en-US" dirty="0" smtClean="0"/>
              <a:t>sf)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657600" y="522514"/>
            <a:ext cx="1567543" cy="1959429"/>
          </a:xfrm>
          <a:custGeom>
            <a:avLst/>
            <a:gdLst>
              <a:gd name="connsiteX0" fmla="*/ 72571 w 1567543"/>
              <a:gd name="connsiteY0" fmla="*/ 1959429 h 1959429"/>
              <a:gd name="connsiteX1" fmla="*/ 1364343 w 1567543"/>
              <a:gd name="connsiteY1" fmla="*/ 1582057 h 1959429"/>
              <a:gd name="connsiteX2" fmla="*/ 1553029 w 1567543"/>
              <a:gd name="connsiteY2" fmla="*/ 1407886 h 1959429"/>
              <a:gd name="connsiteX3" fmla="*/ 1567543 w 1567543"/>
              <a:gd name="connsiteY3" fmla="*/ 0 h 1959429"/>
              <a:gd name="connsiteX4" fmla="*/ 0 w 1567543"/>
              <a:gd name="connsiteY4" fmla="*/ 0 h 1959429"/>
              <a:gd name="connsiteX5" fmla="*/ 72571 w 1567543"/>
              <a:gd name="connsiteY5" fmla="*/ 195942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543" h="1959429">
                <a:moveTo>
                  <a:pt x="72571" y="1959429"/>
                </a:moveTo>
                <a:lnTo>
                  <a:pt x="1364343" y="1582057"/>
                </a:lnTo>
                <a:lnTo>
                  <a:pt x="1553029" y="1407886"/>
                </a:lnTo>
                <a:lnTo>
                  <a:pt x="1567543" y="0"/>
                </a:lnTo>
                <a:lnTo>
                  <a:pt x="0" y="0"/>
                </a:lnTo>
                <a:lnTo>
                  <a:pt x="72571" y="19594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10743" y="2728686"/>
            <a:ext cx="870857" cy="406400"/>
          </a:xfrm>
          <a:custGeom>
            <a:avLst/>
            <a:gdLst>
              <a:gd name="connsiteX0" fmla="*/ 0 w 870857"/>
              <a:gd name="connsiteY0" fmla="*/ 391885 h 406400"/>
              <a:gd name="connsiteX1" fmla="*/ 14514 w 870857"/>
              <a:gd name="connsiteY1" fmla="*/ 217714 h 406400"/>
              <a:gd name="connsiteX2" fmla="*/ 290286 w 870857"/>
              <a:gd name="connsiteY2" fmla="*/ 58057 h 406400"/>
              <a:gd name="connsiteX3" fmla="*/ 420914 w 870857"/>
              <a:gd name="connsiteY3" fmla="*/ 0 h 406400"/>
              <a:gd name="connsiteX4" fmla="*/ 551543 w 870857"/>
              <a:gd name="connsiteY4" fmla="*/ 29028 h 406400"/>
              <a:gd name="connsiteX5" fmla="*/ 667657 w 870857"/>
              <a:gd name="connsiteY5" fmla="*/ 116114 h 406400"/>
              <a:gd name="connsiteX6" fmla="*/ 870857 w 870857"/>
              <a:gd name="connsiteY6" fmla="*/ 406400 h 406400"/>
              <a:gd name="connsiteX7" fmla="*/ 0 w 870857"/>
              <a:gd name="connsiteY7" fmla="*/ 391885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857" h="406400">
                <a:moveTo>
                  <a:pt x="0" y="391885"/>
                </a:moveTo>
                <a:lnTo>
                  <a:pt x="14514" y="217714"/>
                </a:lnTo>
                <a:lnTo>
                  <a:pt x="290286" y="58057"/>
                </a:lnTo>
                <a:lnTo>
                  <a:pt x="420914" y="0"/>
                </a:lnTo>
                <a:lnTo>
                  <a:pt x="551543" y="29028"/>
                </a:lnTo>
                <a:lnTo>
                  <a:pt x="667657" y="116114"/>
                </a:lnTo>
                <a:lnTo>
                  <a:pt x="870857" y="406400"/>
                </a:lnTo>
                <a:lnTo>
                  <a:pt x="0" y="391885"/>
                </a:lnTo>
                <a:close/>
              </a:path>
            </a:pathLst>
          </a:custGeom>
          <a:solidFill>
            <a:srgbClr val="BDD7EE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8842" y="2085691"/>
            <a:ext cx="3459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 smtClean="0"/>
              <a:t>56.9</a:t>
            </a:r>
            <a:r>
              <a:rPr lang="en-US" sz="1400" b="1" dirty="0"/>
              <a:t>% of the lot to be landscaped or left in </a:t>
            </a:r>
            <a:r>
              <a:rPr lang="en-US" sz="1400" b="1"/>
              <a:t>natural </a:t>
            </a:r>
            <a:r>
              <a:rPr lang="en-US" sz="1400" b="1" smtClean="0"/>
              <a:t>state</a:t>
            </a: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/>
              <a:t>17.7% of the lot to be hardscaped (excluding building footprint)</a:t>
            </a:r>
            <a:endParaRPr lang="en-US" sz="14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b="1" dirty="0"/>
              <a:t>25.4% of the lot occupied by building footprint</a:t>
            </a:r>
            <a:endParaRPr lang="en-US" sz="1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65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4678" y="2595210"/>
            <a:ext cx="7669667" cy="28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Adopt a Resolution approving Project No. </a:t>
            </a:r>
            <a:r>
              <a:rPr lang="en-US" sz="3600" dirty="0" smtClean="0"/>
              <a:t>2218-HDP/DRX/VAR/TRP(Hillside </a:t>
            </a:r>
            <a:r>
              <a:rPr lang="en-US" sz="3600" dirty="0"/>
              <a:t>Development Permit, Design Review, </a:t>
            </a:r>
            <a:r>
              <a:rPr lang="en-US" sz="3600" dirty="0" smtClean="0"/>
              <a:t> Variance, Tree Removal permit) </a:t>
            </a:r>
            <a:r>
              <a:rPr lang="en-US" sz="3600" dirty="0"/>
              <a:t>for the property located at </a:t>
            </a:r>
            <a:r>
              <a:rPr lang="en-US" sz="3600" dirty="0" smtClean="0"/>
              <a:t>619 Indiana Terrace, </a:t>
            </a:r>
            <a:r>
              <a:rPr lang="en-US" sz="3600" dirty="0"/>
              <a:t>subject to conditions of approval. 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566" y="940527"/>
            <a:ext cx="7276289" cy="146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300" dirty="0"/>
              <a:t>Staff Recommendation: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429" y="897020"/>
            <a:ext cx="9229725" cy="806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Planning Commission Options: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1162" y="1703354"/>
            <a:ext cx="8621486" cy="356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Approve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condition(s) modified/added.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9144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4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latin typeface="+mj-lt"/>
              </a:rPr>
              <a:t>Identify other issues or concerns with the proposed project and provide the applicant with direction to further modify the project and continue the public hearing to a date certain</a:t>
            </a:r>
            <a:endParaRPr kumimoji="0" lang="en-US" sz="4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Deny the project.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83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851" y="2592641"/>
            <a:ext cx="383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13070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0" y="962041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Bef>
                <a:spcPts val="0"/>
              </a:spcBef>
              <a:spcAft>
                <a:spcPts val="800"/>
              </a:spcAft>
            </a:pPr>
            <a:r>
              <a:rPr lang="en-US" altLang="en-US" sz="2800" dirty="0"/>
              <a:t>Applications: </a:t>
            </a:r>
          </a:p>
          <a:p>
            <a:pPr lvl="3">
              <a:spcBef>
                <a:spcPts val="0"/>
              </a:spcBef>
              <a:spcAft>
                <a:spcPts val="800"/>
              </a:spcAft>
            </a:pPr>
            <a:r>
              <a:rPr lang="en-US" altLang="en-US" sz="2600" dirty="0"/>
              <a:t>Hillside Development Permit</a:t>
            </a:r>
          </a:p>
          <a:p>
            <a:pPr lvl="3">
              <a:spcBef>
                <a:spcPts val="0"/>
              </a:spcBef>
              <a:spcAft>
                <a:spcPts val="800"/>
              </a:spcAft>
            </a:pPr>
            <a:r>
              <a:rPr lang="en-US" altLang="en-US" sz="2600" dirty="0"/>
              <a:t>Design Review</a:t>
            </a:r>
          </a:p>
          <a:p>
            <a:pPr lvl="3">
              <a:spcBef>
                <a:spcPts val="0"/>
              </a:spcBef>
              <a:spcAft>
                <a:spcPts val="800"/>
              </a:spcAft>
            </a:pPr>
            <a:r>
              <a:rPr lang="en-US" altLang="en-US" sz="2600" dirty="0" smtClean="0"/>
              <a:t>Variances</a:t>
            </a:r>
          </a:p>
          <a:p>
            <a:pPr lvl="3">
              <a:spcBef>
                <a:spcPts val="0"/>
              </a:spcBef>
              <a:spcAft>
                <a:spcPts val="800"/>
              </a:spcAft>
            </a:pPr>
            <a:r>
              <a:rPr lang="en-US" altLang="en-US" sz="2600" dirty="0" smtClean="0"/>
              <a:t>Tree Removal Permit</a:t>
            </a:r>
            <a:endParaRPr lang="en-US" altLang="en-US" sz="2600" dirty="0"/>
          </a:p>
          <a:p>
            <a:pPr lvl="2">
              <a:spcAft>
                <a:spcPts val="800"/>
              </a:spcAft>
            </a:pPr>
            <a:r>
              <a:rPr lang="en-US" altLang="en-US" sz="2800" i="1" dirty="0" smtClean="0"/>
              <a:t>CEQA</a:t>
            </a:r>
            <a:r>
              <a:rPr lang="en-US" altLang="en-US" sz="2800" i="1" dirty="0"/>
              <a:t>:  Categorical Exemption – </a:t>
            </a:r>
          </a:p>
          <a:p>
            <a:pPr lvl="3">
              <a:spcAft>
                <a:spcPts val="800"/>
              </a:spcAft>
            </a:pPr>
            <a:r>
              <a:rPr lang="en-US" altLang="en-US" sz="2600" i="1" dirty="0"/>
              <a:t>Section 15303 Class 3 New Construction or Conversion of Small Structures &amp;</a:t>
            </a:r>
          </a:p>
          <a:p>
            <a:pPr lvl="3">
              <a:spcAft>
                <a:spcPts val="800"/>
              </a:spcAft>
            </a:pPr>
            <a:r>
              <a:rPr lang="en-US" altLang="en-US" sz="2600" i="1" dirty="0"/>
              <a:t>Section 15332 Class 32 In-Fill Development Projects 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600" b="1" dirty="0"/>
              <a:t>Project Description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279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0" y="962041"/>
            <a:ext cx="85794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Bef>
                <a:spcPts val="0"/>
              </a:spcBef>
              <a:spcAft>
                <a:spcPts val="800"/>
              </a:spcAft>
            </a:pPr>
            <a:r>
              <a:rPr lang="en-US" altLang="en-US" sz="2000" dirty="0" smtClean="0"/>
              <a:t>Concerns expressed by neighbors about privacy, impact to existing utilities</a:t>
            </a:r>
          </a:p>
          <a:p>
            <a:pPr lvl="2">
              <a:spcBef>
                <a:spcPts val="0"/>
              </a:spcBef>
              <a:spcAft>
                <a:spcPts val="800"/>
              </a:spcAft>
            </a:pPr>
            <a:r>
              <a:rPr lang="en-US" altLang="en-US" sz="2000" dirty="0" smtClean="0"/>
              <a:t>Commission continued hearing to December 14 and asked applicant to address the following items:</a:t>
            </a:r>
          </a:p>
          <a:p>
            <a:pPr lvl="3"/>
            <a:r>
              <a:rPr lang="en-US" sz="1800" dirty="0" smtClean="0"/>
              <a:t>Orientation </a:t>
            </a:r>
            <a:r>
              <a:rPr lang="en-US" sz="1800" dirty="0"/>
              <a:t>of the windows in relation to the neighboring homes should be evaluated to ensure appropriate privacy for the neighbors.</a:t>
            </a:r>
          </a:p>
          <a:p>
            <a:pPr lvl="3"/>
            <a:r>
              <a:rPr lang="en-US" sz="1800" dirty="0" smtClean="0"/>
              <a:t>Position </a:t>
            </a:r>
            <a:r>
              <a:rPr lang="en-US" sz="1800" dirty="0"/>
              <a:t>of the neighboring homes, and their relationship to the proposed home, should be shown on the plans.</a:t>
            </a:r>
          </a:p>
          <a:p>
            <a:pPr lvl="3"/>
            <a:r>
              <a:rPr lang="en-US" sz="1800" dirty="0" smtClean="0"/>
              <a:t>Provide </a:t>
            </a:r>
            <a:r>
              <a:rPr lang="en-US" sz="1800" dirty="0"/>
              <a:t>additional information about the nature of the entertainment room proposed in the new home.</a:t>
            </a:r>
          </a:p>
          <a:p>
            <a:pPr lvl="3"/>
            <a:r>
              <a:rPr lang="en-US" sz="1800" dirty="0" smtClean="0"/>
              <a:t>Clarify </a:t>
            </a:r>
            <a:r>
              <a:rPr lang="en-US" sz="1800" dirty="0"/>
              <a:t>whether an Accessory Dwelling Unit (ADU) or Junior Accessory Dwelling Unit (JADU) is being proposed.</a:t>
            </a:r>
          </a:p>
          <a:p>
            <a:pPr lvl="3"/>
            <a:r>
              <a:rPr lang="en-US" sz="1800" dirty="0" smtClean="0"/>
              <a:t>Clarify </a:t>
            </a:r>
            <a:r>
              <a:rPr lang="en-US" sz="1800" dirty="0"/>
              <a:t>whether an existing retaining wall is being removed and where it is located</a:t>
            </a:r>
            <a:r>
              <a:rPr lang="en-US" sz="1800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sz="1800" dirty="0" smtClean="0"/>
              <a:t>Percentage </a:t>
            </a:r>
            <a:r>
              <a:rPr lang="en-US" sz="1800" dirty="0"/>
              <a:t>of the site remaining in natural slope and vegetation seems </a:t>
            </a:r>
            <a:r>
              <a:rPr lang="en-US" sz="1800" dirty="0" smtClean="0"/>
              <a:t>low; consider </a:t>
            </a:r>
            <a:r>
              <a:rPr lang="en-US" sz="1800" dirty="0"/>
              <a:t>ways to increase the percentage.</a:t>
            </a:r>
          </a:p>
          <a:p>
            <a:pPr lvl="3"/>
            <a:r>
              <a:rPr lang="en-US" sz="1800" smtClean="0"/>
              <a:t>Applicant should meet </a:t>
            </a:r>
            <a:r>
              <a:rPr lang="en-US" sz="1800" dirty="0"/>
              <a:t>with the neighbors and listen to their concerns.</a:t>
            </a:r>
          </a:p>
          <a:p>
            <a:pPr lvl="2">
              <a:spcBef>
                <a:spcPts val="0"/>
              </a:spcBef>
              <a:spcAft>
                <a:spcPts val="800"/>
              </a:spcAft>
            </a:pPr>
            <a:endParaRPr lang="en-US" altLang="en-US" sz="2800" dirty="0" smtClean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0" y="414353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3600" b="1" dirty="0" smtClean="0"/>
              <a:t>November 9 Hearing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49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72793" y="498832"/>
            <a:ext cx="183082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Aerial View</a:t>
            </a:r>
            <a:endParaRPr lang="en-US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4553" y="4164918"/>
            <a:ext cx="5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529503" y="4811249"/>
            <a:ext cx="0" cy="8377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08" t="24150" r="18980" b="27813"/>
          <a:stretch/>
        </p:blipFill>
        <p:spPr>
          <a:xfrm>
            <a:off x="544747" y="1407886"/>
            <a:ext cx="7474857" cy="480422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6914" y="3773714"/>
            <a:ext cx="740229" cy="1030515"/>
          </a:xfrm>
          <a:custGeom>
            <a:avLst/>
            <a:gdLst>
              <a:gd name="connsiteX0" fmla="*/ 0 w 740229"/>
              <a:gd name="connsiteY0" fmla="*/ 0 h 1030515"/>
              <a:gd name="connsiteX1" fmla="*/ 29029 w 740229"/>
              <a:gd name="connsiteY1" fmla="*/ 899886 h 1030515"/>
              <a:gd name="connsiteX2" fmla="*/ 406400 w 740229"/>
              <a:gd name="connsiteY2" fmla="*/ 1030515 h 1030515"/>
              <a:gd name="connsiteX3" fmla="*/ 682172 w 740229"/>
              <a:gd name="connsiteY3" fmla="*/ 943429 h 1030515"/>
              <a:gd name="connsiteX4" fmla="*/ 740229 w 740229"/>
              <a:gd name="connsiteY4" fmla="*/ 841829 h 1030515"/>
              <a:gd name="connsiteX5" fmla="*/ 188686 w 740229"/>
              <a:gd name="connsiteY5" fmla="*/ 14515 h 1030515"/>
              <a:gd name="connsiteX6" fmla="*/ 0 w 740229"/>
              <a:gd name="connsiteY6" fmla="*/ 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229" h="1030515">
                <a:moveTo>
                  <a:pt x="0" y="0"/>
                </a:moveTo>
                <a:lnTo>
                  <a:pt x="29029" y="899886"/>
                </a:lnTo>
                <a:lnTo>
                  <a:pt x="406400" y="1030515"/>
                </a:lnTo>
                <a:lnTo>
                  <a:pt x="682172" y="943429"/>
                </a:lnTo>
                <a:lnTo>
                  <a:pt x="740229" y="841829"/>
                </a:lnTo>
                <a:lnTo>
                  <a:pt x="188686" y="14515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9547" y="498832"/>
            <a:ext cx="1917321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smtClean="0">
                <a:ea typeface="Arial" panose="020B0604020202020204" pitchFamily="34" charset="0"/>
                <a:cs typeface="Times New Roman" panose="02020603050405020304" pitchFamily="18" charset="0"/>
              </a:rPr>
              <a:t>Street View</a:t>
            </a:r>
            <a:endParaRPr lang="en-US" sz="28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26604" y="1375364"/>
            <a:ext cx="5323205" cy="42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DF10F-9B71-6D4D-82AB-2F61D6B3BF2F}"/>
              </a:ext>
            </a:extLst>
          </p:cNvPr>
          <p:cNvSpPr txBox="1"/>
          <p:nvPr/>
        </p:nvSpPr>
        <p:spPr>
          <a:xfrm>
            <a:off x="2009274" y="634745"/>
            <a:ext cx="557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Proposed Site </a:t>
            </a:r>
            <a:r>
              <a:rPr lang="en-US" sz="2800" b="1" dirty="0"/>
              <a:t>Plan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547" y="4006515"/>
            <a:ext cx="5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-5400000">
            <a:off x="8327504" y="3595453"/>
            <a:ext cx="912667" cy="787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473027" y="1157965"/>
            <a:ext cx="4410932" cy="556214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635624" y="3612776"/>
            <a:ext cx="27790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7714" y="2889866"/>
            <a:ext cx="235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Deck above garage, 10</a:t>
            </a:r>
            <a:r>
              <a:rPr lang="en-US" dirty="0" smtClean="0"/>
              <a:t>’ setback, adjacent to driveway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35624" y="4563035"/>
            <a:ext cx="555811" cy="89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163" y="4283545"/>
            <a:ext cx="13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19’7” </a:t>
            </a:r>
            <a:r>
              <a:rPr lang="en-US" dirty="0" smtClean="0"/>
              <a:t>setback,  </a:t>
            </a:r>
            <a:r>
              <a:rPr lang="en-US" dirty="0" smtClean="0"/>
              <a:t>adjacent to house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4645" y="548590"/>
            <a:ext cx="2118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ADU/JADU proposed. Entertainment room has only a wet bar and small refrigerator.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5676" y="2874992"/>
            <a:ext cx="139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Balcony (8’7” side setback)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69935" y="3158020"/>
            <a:ext cx="1485741" cy="54139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34509" y="5810248"/>
            <a:ext cx="139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Balcony (&gt;30’ side setback)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73027" y="5310320"/>
            <a:ext cx="1644586" cy="96159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51" t="25873" r="30679" b="21737"/>
          <a:stretch/>
        </p:blipFill>
        <p:spPr>
          <a:xfrm>
            <a:off x="1582057" y="1593062"/>
            <a:ext cx="6183086" cy="448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BDF10F-9B71-6D4D-82AB-2F61D6B3BF2F}"/>
              </a:ext>
            </a:extLst>
          </p:cNvPr>
          <p:cNvSpPr txBox="1"/>
          <p:nvPr/>
        </p:nvSpPr>
        <p:spPr>
          <a:xfrm>
            <a:off x="2009274" y="634745"/>
            <a:ext cx="557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Proposed Landscape </a:t>
            </a:r>
            <a:r>
              <a:rPr lang="en-US" sz="2800" b="1" dirty="0"/>
              <a:t>Plan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1413" y="5536874"/>
            <a:ext cx="39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765143" y="5736929"/>
            <a:ext cx="636270" cy="1777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8174" y="6043626"/>
            <a:ext cx="253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10’ setback, adjacent to driveway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8395" y="5824963"/>
            <a:ext cx="202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19’7” setback, adjacent to house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22619" y="5142784"/>
            <a:ext cx="31552" cy="4725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12077" y="5423470"/>
            <a:ext cx="29029" cy="22404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1569" y="4430340"/>
            <a:ext cx="2026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Hollyleaf</a:t>
            </a:r>
            <a:r>
              <a:rPr lang="en-US" dirty="0" smtClean="0"/>
              <a:t> Cherry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81244" y="4799672"/>
            <a:ext cx="2090696" cy="8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04781" y="4799672"/>
            <a:ext cx="2360233" cy="686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04982" y="3840798"/>
            <a:ext cx="2539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Bay Laurel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981508" y="4242110"/>
            <a:ext cx="738608" cy="1084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7456" y="2256178"/>
            <a:ext cx="20262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Hollyleaf</a:t>
            </a:r>
            <a:r>
              <a:rPr lang="en-US" dirty="0" smtClean="0"/>
              <a:t> Cherry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382053" y="4210131"/>
            <a:ext cx="338061" cy="347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0510" y="2579343"/>
            <a:ext cx="358504" cy="541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62387" y="4734966"/>
            <a:ext cx="1221961" cy="750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0"/>
          </p:cNvCxnSpPr>
          <p:nvPr/>
        </p:nvCxnSpPr>
        <p:spPr>
          <a:xfrm flipV="1">
            <a:off x="2926402" y="5610703"/>
            <a:ext cx="685675" cy="432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254171" y="5423470"/>
            <a:ext cx="697025" cy="338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8737" y="513131"/>
            <a:ext cx="314849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Front Perspective</a:t>
            </a:r>
            <a:endParaRPr lang="en-US" sz="28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5611" b="68107"/>
          <a:stretch/>
        </p:blipFill>
        <p:spPr>
          <a:xfrm>
            <a:off x="921125" y="1138559"/>
            <a:ext cx="7443716" cy="55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87" t="18471" r="26145" b="46263"/>
          <a:stretch/>
        </p:blipFill>
        <p:spPr>
          <a:xfrm>
            <a:off x="360708" y="1015999"/>
            <a:ext cx="8590305" cy="4934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6044" y="513131"/>
            <a:ext cx="411388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Front (North) Elevation</a:t>
            </a:r>
            <a:endParaRPr lang="en-US" sz="2800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0629" y="3947886"/>
            <a:ext cx="0" cy="943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80457" y="4368800"/>
            <a:ext cx="1105587" cy="1582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971" y="6081486"/>
            <a:ext cx="388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Retaining wall that exceeds allowed height—subject of a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5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587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Jeff Hamilton</cp:lastModifiedBy>
  <cp:revision>156</cp:revision>
  <cp:lastPrinted>2021-10-26T20:58:40Z</cp:lastPrinted>
  <dcterms:created xsi:type="dcterms:W3CDTF">2017-12-04T17:55:54Z</dcterms:created>
  <dcterms:modified xsi:type="dcterms:W3CDTF">2021-11-29T18:45:34Z</dcterms:modified>
</cp:coreProperties>
</file>