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  <p:sldMasterId id="2147483681" r:id="rId5"/>
    <p:sldMasterId id="2147483669" r:id="rId6"/>
  </p:sldMasterIdLst>
  <p:notesMasterIdLst>
    <p:notesMasterId r:id="rId18"/>
  </p:notesMasterIdLst>
  <p:handoutMasterIdLst>
    <p:handoutMasterId r:id="rId19"/>
  </p:handoutMasterIdLst>
  <p:sldIdLst>
    <p:sldId id="256" r:id="rId7"/>
    <p:sldId id="308" r:id="rId8"/>
    <p:sldId id="324" r:id="rId9"/>
    <p:sldId id="342" r:id="rId10"/>
    <p:sldId id="343" r:id="rId11"/>
    <p:sldId id="325" r:id="rId12"/>
    <p:sldId id="344" r:id="rId13"/>
    <p:sldId id="333" r:id="rId14"/>
    <p:sldId id="341" r:id="rId15"/>
    <p:sldId id="303" r:id="rId16"/>
    <p:sldId id="301" r:id="rId17"/>
  </p:sldIdLst>
  <p:sldSz cx="9144000" cy="6858000" type="screen4x3"/>
  <p:notesSz cx="7077075" cy="8412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ndida Neal" initials="CN" lastIdx="1" clrIdx="0">
    <p:extLst>
      <p:ext uri="{19B8F6BF-5375-455C-9EA6-DF929625EA0E}">
        <p15:presenceInfo xmlns:p15="http://schemas.microsoft.com/office/powerpoint/2012/main" userId="S::cneal@interwestgrp.com::f7fcebc7-5ff9-419c-97ba-b7541f920e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EC4"/>
    <a:srgbClr val="D2533C"/>
    <a:srgbClr val="FFFFFF"/>
    <a:srgbClr val="97B5C9"/>
    <a:srgbClr val="93E6CC"/>
    <a:srgbClr val="57576E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0461BD-B394-47DA-AD31-20300094086C}" v="40" dt="2021-02-03T05:37:04.2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3443" autoAdjust="0"/>
  </p:normalViewPr>
  <p:slideViewPr>
    <p:cSldViewPr snapToGrid="0">
      <p:cViewPr varScale="1">
        <p:scale>
          <a:sx n="70" d="100"/>
          <a:sy n="70" d="100"/>
        </p:scale>
        <p:origin x="17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276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Williams" userId="4ff3af38-ea74-486b-8d08-51c0e647ee2d" providerId="ADAL" clId="{25C138EB-D480-48BD-B489-BC60FEE4BFA5}"/>
    <pc:docChg chg="undo custSel addSld delSld modSld sldOrd modMainMaster">
      <pc:chgData name="Jennifer Williams" userId="4ff3af38-ea74-486b-8d08-51c0e647ee2d" providerId="ADAL" clId="{25C138EB-D480-48BD-B489-BC60FEE4BFA5}" dt="2020-11-08T21:39:30.012" v="3950" actId="1076"/>
      <pc:docMkLst>
        <pc:docMk/>
      </pc:docMkLst>
      <pc:sldChg chg="modNotesTx">
        <pc:chgData name="Jennifer Williams" userId="4ff3af38-ea74-486b-8d08-51c0e647ee2d" providerId="ADAL" clId="{25C138EB-D480-48BD-B489-BC60FEE4BFA5}" dt="2020-11-08T21:11:15.466" v="2773" actId="20577"/>
        <pc:sldMkLst>
          <pc:docMk/>
          <pc:sldMk cId="79056085" sldId="256"/>
        </pc:sldMkLst>
      </pc:sldChg>
      <pc:sldChg chg="addSp delSp modSp modNotesTx">
        <pc:chgData name="Jennifer Williams" userId="4ff3af38-ea74-486b-8d08-51c0e647ee2d" providerId="ADAL" clId="{25C138EB-D480-48BD-B489-BC60FEE4BFA5}" dt="2020-11-08T21:38:45.560" v="3948" actId="1076"/>
        <pc:sldMkLst>
          <pc:docMk/>
          <pc:sldMk cId="1102444152" sldId="257"/>
        </pc:sldMkLst>
        <pc:spChg chg="del mod">
          <ac:chgData name="Jennifer Williams" userId="4ff3af38-ea74-486b-8d08-51c0e647ee2d" providerId="ADAL" clId="{25C138EB-D480-48BD-B489-BC60FEE4BFA5}" dt="2020-11-08T19:05:34.691" v="896" actId="478"/>
          <ac:spMkLst>
            <pc:docMk/>
            <pc:sldMk cId="1102444152" sldId="257"/>
            <ac:spMk id="3" creationId="{00000000-0000-0000-0000-000000000000}"/>
          </ac:spMkLst>
        </pc:spChg>
        <pc:spChg chg="mod">
          <ac:chgData name="Jennifer Williams" userId="4ff3af38-ea74-486b-8d08-51c0e647ee2d" providerId="ADAL" clId="{25C138EB-D480-48BD-B489-BC60FEE4BFA5}" dt="2020-11-08T19:16:22.227" v="1596" actId="1076"/>
          <ac:spMkLst>
            <pc:docMk/>
            <pc:sldMk cId="1102444152" sldId="257"/>
            <ac:spMk id="4" creationId="{00000000-0000-0000-0000-000000000000}"/>
          </ac:spMkLst>
        </pc:spChg>
        <pc:spChg chg="add mod">
          <ac:chgData name="Jennifer Williams" userId="4ff3af38-ea74-486b-8d08-51c0e647ee2d" providerId="ADAL" clId="{25C138EB-D480-48BD-B489-BC60FEE4BFA5}" dt="2020-11-08T21:38:39.931" v="3946" actId="1076"/>
          <ac:spMkLst>
            <pc:docMk/>
            <pc:sldMk cId="1102444152" sldId="257"/>
            <ac:spMk id="6" creationId="{06D1432B-8579-47A3-ABC2-A8D13ED9BD41}"/>
          </ac:spMkLst>
        </pc:spChg>
        <pc:picChg chg="del">
          <ac:chgData name="Jennifer Williams" userId="4ff3af38-ea74-486b-8d08-51c0e647ee2d" providerId="ADAL" clId="{25C138EB-D480-48BD-B489-BC60FEE4BFA5}" dt="2020-11-08T19:03:39.427" v="828" actId="478"/>
          <ac:picMkLst>
            <pc:docMk/>
            <pc:sldMk cId="1102444152" sldId="257"/>
            <ac:picMk id="2" creationId="{E8253273-02D7-496C-B270-3DCDDE517149}"/>
          </ac:picMkLst>
        </pc:picChg>
        <pc:picChg chg="add mod">
          <ac:chgData name="Jennifer Williams" userId="4ff3af38-ea74-486b-8d08-51c0e647ee2d" providerId="ADAL" clId="{25C138EB-D480-48BD-B489-BC60FEE4BFA5}" dt="2020-11-08T21:38:45.560" v="3948" actId="1076"/>
          <ac:picMkLst>
            <pc:docMk/>
            <pc:sldMk cId="1102444152" sldId="257"/>
            <ac:picMk id="5" creationId="{B510D809-DBE1-4B6E-8488-14B3C9D31C29}"/>
          </ac:picMkLst>
        </pc:picChg>
      </pc:sldChg>
      <pc:sldChg chg="addSp delSp modSp del">
        <pc:chgData name="Jennifer Williams" userId="4ff3af38-ea74-486b-8d08-51c0e647ee2d" providerId="ADAL" clId="{25C138EB-D480-48BD-B489-BC60FEE4BFA5}" dt="2020-11-08T21:35:34.576" v="3854" actId="2696"/>
        <pc:sldMkLst>
          <pc:docMk/>
          <pc:sldMk cId="0" sldId="302"/>
        </pc:sldMkLst>
        <pc:spChg chg="del">
          <ac:chgData name="Jennifer Williams" userId="4ff3af38-ea74-486b-8d08-51c0e647ee2d" providerId="ADAL" clId="{25C138EB-D480-48BD-B489-BC60FEE4BFA5}" dt="2020-11-08T19:17:58.273" v="1664" actId="478"/>
          <ac:spMkLst>
            <pc:docMk/>
            <pc:sldMk cId="0" sldId="302"/>
            <ac:spMk id="2" creationId="{00000000-0000-0000-0000-000000000000}"/>
          </ac:spMkLst>
        </pc:spChg>
        <pc:spChg chg="mod">
          <ac:chgData name="Jennifer Williams" userId="4ff3af38-ea74-486b-8d08-51c0e647ee2d" providerId="ADAL" clId="{25C138EB-D480-48BD-B489-BC60FEE4BFA5}" dt="2020-11-08T21:33:10.222" v="3831" actId="14100"/>
          <ac:spMkLst>
            <pc:docMk/>
            <pc:sldMk cId="0" sldId="302"/>
            <ac:spMk id="3" creationId="{00000000-0000-0000-0000-000000000000}"/>
          </ac:spMkLst>
        </pc:spChg>
        <pc:spChg chg="add mod">
          <ac:chgData name="Jennifer Williams" userId="4ff3af38-ea74-486b-8d08-51c0e647ee2d" providerId="ADAL" clId="{25C138EB-D480-48BD-B489-BC60FEE4BFA5}" dt="2020-11-08T21:33:00.538" v="3829" actId="114"/>
          <ac:spMkLst>
            <pc:docMk/>
            <pc:sldMk cId="0" sldId="302"/>
            <ac:spMk id="4" creationId="{73F03340-DD2B-40D7-8959-91AA46DBC90C}"/>
          </ac:spMkLst>
        </pc:spChg>
      </pc:sldChg>
      <pc:sldChg chg="addSp delSp modSp">
        <pc:chgData name="Jennifer Williams" userId="4ff3af38-ea74-486b-8d08-51c0e647ee2d" providerId="ADAL" clId="{25C138EB-D480-48BD-B489-BC60FEE4BFA5}" dt="2020-11-08T21:35:27.566" v="3853" actId="255"/>
        <pc:sldMkLst>
          <pc:docMk/>
          <pc:sldMk cId="353393356" sldId="303"/>
        </pc:sldMkLst>
        <pc:spChg chg="del">
          <ac:chgData name="Jennifer Williams" userId="4ff3af38-ea74-486b-8d08-51c0e647ee2d" providerId="ADAL" clId="{25C138EB-D480-48BD-B489-BC60FEE4BFA5}" dt="2020-11-08T19:17:43.119" v="1642" actId="478"/>
          <ac:spMkLst>
            <pc:docMk/>
            <pc:sldMk cId="353393356" sldId="303"/>
            <ac:spMk id="2" creationId="{00000000-0000-0000-0000-000000000000}"/>
          </ac:spMkLst>
        </pc:spChg>
        <pc:spChg chg="mod">
          <ac:chgData name="Jennifer Williams" userId="4ff3af38-ea74-486b-8d08-51c0e647ee2d" providerId="ADAL" clId="{25C138EB-D480-48BD-B489-BC60FEE4BFA5}" dt="2020-11-08T21:35:08.766" v="3851" actId="1076"/>
          <ac:spMkLst>
            <pc:docMk/>
            <pc:sldMk cId="353393356" sldId="303"/>
            <ac:spMk id="3" creationId="{00000000-0000-0000-0000-000000000000}"/>
          </ac:spMkLst>
        </pc:spChg>
        <pc:spChg chg="add mod">
          <ac:chgData name="Jennifer Williams" userId="4ff3af38-ea74-486b-8d08-51c0e647ee2d" providerId="ADAL" clId="{25C138EB-D480-48BD-B489-BC60FEE4BFA5}" dt="2020-11-08T21:35:27.566" v="3853" actId="255"/>
          <ac:spMkLst>
            <pc:docMk/>
            <pc:sldMk cId="353393356" sldId="303"/>
            <ac:spMk id="4" creationId="{71A63A7D-7CE7-4690-947F-56C2B0E5B8D1}"/>
          </ac:spMkLst>
        </pc:spChg>
        <pc:spChg chg="add mod">
          <ac:chgData name="Jennifer Williams" userId="4ff3af38-ea74-486b-8d08-51c0e647ee2d" providerId="ADAL" clId="{25C138EB-D480-48BD-B489-BC60FEE4BFA5}" dt="2020-11-08T21:34:45.322" v="3847" actId="1076"/>
          <ac:spMkLst>
            <pc:docMk/>
            <pc:sldMk cId="353393356" sldId="303"/>
            <ac:spMk id="5" creationId="{0180B040-FFBF-4F35-8DE5-9C44356256F6}"/>
          </ac:spMkLst>
        </pc:spChg>
        <pc:spChg chg="add mod">
          <ac:chgData name="Jennifer Williams" userId="4ff3af38-ea74-486b-8d08-51c0e647ee2d" providerId="ADAL" clId="{25C138EB-D480-48BD-B489-BC60FEE4BFA5}" dt="2020-11-08T21:34:38.557" v="3846" actId="1076"/>
          <ac:spMkLst>
            <pc:docMk/>
            <pc:sldMk cId="353393356" sldId="303"/>
            <ac:spMk id="6" creationId="{393D47BB-0D48-4CCC-9428-7DF61B4E96C7}"/>
          </ac:spMkLst>
        </pc:spChg>
      </pc:sldChg>
      <pc:sldChg chg="addSp delSp modSp modNotesTx">
        <pc:chgData name="Jennifer Williams" userId="4ff3af38-ea74-486b-8d08-51c0e647ee2d" providerId="ADAL" clId="{25C138EB-D480-48BD-B489-BC60FEE4BFA5}" dt="2020-11-08T19:19:19.631" v="1754" actId="14100"/>
        <pc:sldMkLst>
          <pc:docMk/>
          <pc:sldMk cId="2567182248" sldId="308"/>
        </pc:sldMkLst>
        <pc:spChg chg="add mod">
          <ac:chgData name="Jennifer Williams" userId="4ff3af38-ea74-486b-8d08-51c0e647ee2d" providerId="ADAL" clId="{25C138EB-D480-48BD-B489-BC60FEE4BFA5}" dt="2020-11-08T18:51:22.722" v="648" actId="207"/>
          <ac:spMkLst>
            <pc:docMk/>
            <pc:sldMk cId="2567182248" sldId="308"/>
            <ac:spMk id="6" creationId="{43A7684B-EDB2-429F-8861-DF06B914AC55}"/>
          </ac:spMkLst>
        </pc:spChg>
        <pc:spChg chg="add mod">
          <ac:chgData name="Jennifer Williams" userId="4ff3af38-ea74-486b-8d08-51c0e647ee2d" providerId="ADAL" clId="{25C138EB-D480-48BD-B489-BC60FEE4BFA5}" dt="2020-11-08T19:01:27.880" v="824" actId="14100"/>
          <ac:spMkLst>
            <pc:docMk/>
            <pc:sldMk cId="2567182248" sldId="308"/>
            <ac:spMk id="7" creationId="{8F7C4E5E-3749-4797-AC45-80A047812DDF}"/>
          </ac:spMkLst>
        </pc:spChg>
        <pc:spChg chg="add mod">
          <ac:chgData name="Jennifer Williams" userId="4ff3af38-ea74-486b-8d08-51c0e647ee2d" providerId="ADAL" clId="{25C138EB-D480-48BD-B489-BC60FEE4BFA5}" dt="2020-11-08T19:18:35.611" v="1730" actId="20577"/>
          <ac:spMkLst>
            <pc:docMk/>
            <pc:sldMk cId="2567182248" sldId="308"/>
            <ac:spMk id="8" creationId="{4BC96237-E96F-4759-8F8A-FF4ABA359A2A}"/>
          </ac:spMkLst>
        </pc:spChg>
        <pc:picChg chg="add del">
          <ac:chgData name="Jennifer Williams" userId="4ff3af38-ea74-486b-8d08-51c0e647ee2d" providerId="ADAL" clId="{25C138EB-D480-48BD-B489-BC60FEE4BFA5}" dt="2020-11-08T18:49:10.258" v="620"/>
          <ac:picMkLst>
            <pc:docMk/>
            <pc:sldMk cId="2567182248" sldId="308"/>
            <ac:picMk id="2" creationId="{B75BA312-DFEB-485B-9E2B-D112F0455432}"/>
          </ac:picMkLst>
        </pc:picChg>
        <pc:picChg chg="del">
          <ac:chgData name="Jennifer Williams" userId="4ff3af38-ea74-486b-8d08-51c0e647ee2d" providerId="ADAL" clId="{25C138EB-D480-48BD-B489-BC60FEE4BFA5}" dt="2020-11-08T18:52:00.818" v="649" actId="478"/>
          <ac:picMkLst>
            <pc:docMk/>
            <pc:sldMk cId="2567182248" sldId="308"/>
            <ac:picMk id="3" creationId="{3C57AFE0-0C41-46E2-A4D7-CAF2AE01002A}"/>
          </ac:picMkLst>
        </pc:picChg>
        <pc:picChg chg="add mod modCrop">
          <ac:chgData name="Jennifer Williams" userId="4ff3af38-ea74-486b-8d08-51c0e647ee2d" providerId="ADAL" clId="{25C138EB-D480-48BD-B489-BC60FEE4BFA5}" dt="2020-11-08T19:19:19.631" v="1754" actId="14100"/>
          <ac:picMkLst>
            <pc:docMk/>
            <pc:sldMk cId="2567182248" sldId="308"/>
            <ac:picMk id="5" creationId="{F4C620CA-EB30-4185-9F68-5AFB2E52DB91}"/>
          </ac:picMkLst>
        </pc:picChg>
      </pc:sldChg>
      <pc:sldChg chg="addSp delSp modSp modNotesTx">
        <pc:chgData name="Jennifer Williams" userId="4ff3af38-ea74-486b-8d08-51c0e647ee2d" providerId="ADAL" clId="{25C138EB-D480-48BD-B489-BC60FEE4BFA5}" dt="2020-11-08T21:38:05.225" v="3945" actId="20577"/>
        <pc:sldMkLst>
          <pc:docMk/>
          <pc:sldMk cId="720620119" sldId="324"/>
        </pc:sldMkLst>
        <pc:spChg chg="add mod">
          <ac:chgData name="Jennifer Williams" userId="4ff3af38-ea74-486b-8d08-51c0e647ee2d" providerId="ADAL" clId="{25C138EB-D480-48BD-B489-BC60FEE4BFA5}" dt="2020-11-08T19:19:43.906" v="1775" actId="1076"/>
          <ac:spMkLst>
            <pc:docMk/>
            <pc:sldMk cId="720620119" sldId="324"/>
            <ac:spMk id="5" creationId="{8A9F86A3-0B57-4D3E-BDFF-596510107E7A}"/>
          </ac:spMkLst>
        </pc:spChg>
        <pc:spChg chg="add mod">
          <ac:chgData name="Jennifer Williams" userId="4ff3af38-ea74-486b-8d08-51c0e647ee2d" providerId="ADAL" clId="{25C138EB-D480-48BD-B489-BC60FEE4BFA5}" dt="2020-11-08T19:19:38.400" v="1773" actId="1076"/>
          <ac:spMkLst>
            <pc:docMk/>
            <pc:sldMk cId="720620119" sldId="324"/>
            <ac:spMk id="7" creationId="{7E02B3D2-D205-4D13-B4D1-2F1CACB6854E}"/>
          </ac:spMkLst>
        </pc:spChg>
        <pc:spChg chg="add mod">
          <ac:chgData name="Jennifer Williams" userId="4ff3af38-ea74-486b-8d08-51c0e647ee2d" providerId="ADAL" clId="{25C138EB-D480-48BD-B489-BC60FEE4BFA5}" dt="2020-11-08T19:18:52.305" v="1751" actId="20577"/>
          <ac:spMkLst>
            <pc:docMk/>
            <pc:sldMk cId="720620119" sldId="324"/>
            <ac:spMk id="8" creationId="{1E72B54D-3B4C-4E91-84FF-03F23FB2C134}"/>
          </ac:spMkLst>
        </pc:spChg>
        <pc:picChg chg="del">
          <ac:chgData name="Jennifer Williams" userId="4ff3af38-ea74-486b-8d08-51c0e647ee2d" providerId="ADAL" clId="{25C138EB-D480-48BD-B489-BC60FEE4BFA5}" dt="2020-11-08T18:54:39.664" v="651" actId="478"/>
          <ac:picMkLst>
            <pc:docMk/>
            <pc:sldMk cId="720620119" sldId="324"/>
            <ac:picMk id="2" creationId="{559C7C06-4D14-4F1C-8E9B-657C6F810BCC}"/>
          </ac:picMkLst>
        </pc:picChg>
        <pc:picChg chg="add mod ord modCrop">
          <ac:chgData name="Jennifer Williams" userId="4ff3af38-ea74-486b-8d08-51c0e647ee2d" providerId="ADAL" clId="{25C138EB-D480-48BD-B489-BC60FEE4BFA5}" dt="2020-11-08T19:19:40.949" v="1774" actId="1076"/>
          <ac:picMkLst>
            <pc:docMk/>
            <pc:sldMk cId="720620119" sldId="324"/>
            <ac:picMk id="3" creationId="{2F01B383-A244-4266-8358-76E7733060C9}"/>
          </ac:picMkLst>
        </pc:picChg>
        <pc:picChg chg="del">
          <ac:chgData name="Jennifer Williams" userId="4ff3af38-ea74-486b-8d08-51c0e647ee2d" providerId="ADAL" clId="{25C138EB-D480-48BD-B489-BC60FEE4BFA5}" dt="2020-11-08T18:54:38.905" v="650" actId="478"/>
          <ac:picMkLst>
            <pc:docMk/>
            <pc:sldMk cId="720620119" sldId="324"/>
            <ac:picMk id="4" creationId="{6CF2E628-8568-4543-8B66-E5175D95A331}"/>
          </ac:picMkLst>
        </pc:picChg>
        <pc:picChg chg="add mod">
          <ac:chgData name="Jennifer Williams" userId="4ff3af38-ea74-486b-8d08-51c0e647ee2d" providerId="ADAL" clId="{25C138EB-D480-48BD-B489-BC60FEE4BFA5}" dt="2020-11-08T19:19:34.774" v="1772" actId="1038"/>
          <ac:picMkLst>
            <pc:docMk/>
            <pc:sldMk cId="720620119" sldId="324"/>
            <ac:picMk id="6" creationId="{88EDA1C8-B4B1-4126-8502-CE2438841850}"/>
          </ac:picMkLst>
        </pc:picChg>
        <pc:picChg chg="add del">
          <ac:chgData name="Jennifer Williams" userId="4ff3af38-ea74-486b-8d08-51c0e647ee2d" providerId="ADAL" clId="{25C138EB-D480-48BD-B489-BC60FEE4BFA5}" dt="2020-11-08T19:24:17.543" v="1798"/>
          <ac:picMkLst>
            <pc:docMk/>
            <pc:sldMk cId="720620119" sldId="324"/>
            <ac:picMk id="9" creationId="{D8687782-540F-48D8-AB3F-6060671082E9}"/>
          </ac:picMkLst>
        </pc:picChg>
        <pc:picChg chg="add del">
          <ac:chgData name="Jennifer Williams" userId="4ff3af38-ea74-486b-8d08-51c0e647ee2d" providerId="ADAL" clId="{25C138EB-D480-48BD-B489-BC60FEE4BFA5}" dt="2020-11-08T19:24:54.685" v="1803" actId="478"/>
          <ac:picMkLst>
            <pc:docMk/>
            <pc:sldMk cId="720620119" sldId="324"/>
            <ac:picMk id="10" creationId="{ECB1EA8F-FA9C-4547-8B7B-FADC96889E7F}"/>
          </ac:picMkLst>
        </pc:picChg>
      </pc:sldChg>
      <pc:sldChg chg="addSp delSp modSp modNotes modNotesTx">
        <pc:chgData name="Jennifer Williams" userId="4ff3af38-ea74-486b-8d08-51c0e647ee2d" providerId="ADAL" clId="{25C138EB-D480-48BD-B489-BC60FEE4BFA5}" dt="2020-11-08T21:39:30.012" v="3950" actId="1076"/>
        <pc:sldMkLst>
          <pc:docMk/>
          <pc:sldMk cId="2302335193" sldId="325"/>
        </pc:sldMkLst>
        <pc:spChg chg="add mod">
          <ac:chgData name="Jennifer Williams" userId="4ff3af38-ea74-486b-8d08-51c0e647ee2d" providerId="ADAL" clId="{25C138EB-D480-48BD-B489-BC60FEE4BFA5}" dt="2020-11-08T21:02:09.569" v="2556" actId="20577"/>
          <ac:spMkLst>
            <pc:docMk/>
            <pc:sldMk cId="2302335193" sldId="325"/>
            <ac:spMk id="2" creationId="{729C729C-317E-415A-83CC-B92F161D222A}"/>
          </ac:spMkLst>
        </pc:spChg>
        <pc:spChg chg="add mod">
          <ac:chgData name="Jennifer Williams" userId="4ff3af38-ea74-486b-8d08-51c0e647ee2d" providerId="ADAL" clId="{25C138EB-D480-48BD-B489-BC60FEE4BFA5}" dt="2020-11-08T20:54:42.322" v="2487" actId="20577"/>
          <ac:spMkLst>
            <pc:docMk/>
            <pc:sldMk cId="2302335193" sldId="325"/>
            <ac:spMk id="5" creationId="{9BDD23B7-4616-4CC6-9C23-A59683A1271E}"/>
          </ac:spMkLst>
        </pc:spChg>
        <pc:spChg chg="del">
          <ac:chgData name="Jennifer Williams" userId="4ff3af38-ea74-486b-8d08-51c0e647ee2d" providerId="ADAL" clId="{25C138EB-D480-48BD-B489-BC60FEE4BFA5}" dt="2020-11-08T19:17:10.734" v="1614" actId="478"/>
          <ac:spMkLst>
            <pc:docMk/>
            <pc:sldMk cId="2302335193" sldId="325"/>
            <ac:spMk id="7" creationId="{9FE7D65E-D887-4313-ADEC-4CDB983EB463}"/>
          </ac:spMkLst>
        </pc:spChg>
        <pc:spChg chg="mod">
          <ac:chgData name="Jennifer Williams" userId="4ff3af38-ea74-486b-8d08-51c0e647ee2d" providerId="ADAL" clId="{25C138EB-D480-48BD-B489-BC60FEE4BFA5}" dt="2020-11-08T21:39:26.519" v="3949" actId="1076"/>
          <ac:spMkLst>
            <pc:docMk/>
            <pc:sldMk cId="2302335193" sldId="325"/>
            <ac:spMk id="8" creationId="{8069771F-2010-43E8-B87B-6C04A7EB872D}"/>
          </ac:spMkLst>
        </pc:spChg>
        <pc:spChg chg="mod">
          <ac:chgData name="Jennifer Williams" userId="4ff3af38-ea74-486b-8d08-51c0e647ee2d" providerId="ADAL" clId="{25C138EB-D480-48BD-B489-BC60FEE4BFA5}" dt="2020-11-08T21:39:30.012" v="3950" actId="1076"/>
          <ac:spMkLst>
            <pc:docMk/>
            <pc:sldMk cId="2302335193" sldId="325"/>
            <ac:spMk id="9" creationId="{8917514C-497A-460A-88B1-9556368111BF}"/>
          </ac:spMkLst>
        </pc:spChg>
      </pc:sldChg>
      <pc:sldChg chg="addSp delSp modSp del">
        <pc:chgData name="Jennifer Williams" userId="4ff3af38-ea74-486b-8d08-51c0e647ee2d" providerId="ADAL" clId="{25C138EB-D480-48BD-B489-BC60FEE4BFA5}" dt="2020-11-08T21:30:52.958" v="3749" actId="2696"/>
        <pc:sldMkLst>
          <pc:docMk/>
          <pc:sldMk cId="2279191024" sldId="328"/>
        </pc:sldMkLst>
        <pc:spChg chg="add del mod">
          <ac:chgData name="Jennifer Williams" userId="4ff3af38-ea74-486b-8d08-51c0e647ee2d" providerId="ADAL" clId="{25C138EB-D480-48BD-B489-BC60FEE4BFA5}" dt="2020-11-08T21:28:39.969" v="3548" actId="478"/>
          <ac:spMkLst>
            <pc:docMk/>
            <pc:sldMk cId="2279191024" sldId="328"/>
            <ac:spMk id="3" creationId="{00000000-0000-0000-0000-000000000000}"/>
          </ac:spMkLst>
        </pc:spChg>
        <pc:spChg chg="add mod">
          <ac:chgData name="Jennifer Williams" userId="4ff3af38-ea74-486b-8d08-51c0e647ee2d" providerId="ADAL" clId="{25C138EB-D480-48BD-B489-BC60FEE4BFA5}" dt="2020-11-08T19:17:37.222" v="1641" actId="20577"/>
          <ac:spMkLst>
            <pc:docMk/>
            <pc:sldMk cId="2279191024" sldId="328"/>
            <ac:spMk id="5" creationId="{77847072-DD8B-414C-83AF-EFEE72B6E849}"/>
          </ac:spMkLst>
        </pc:spChg>
      </pc:sldChg>
      <pc:sldChg chg="addSp delSp modSp del">
        <pc:chgData name="Jennifer Williams" userId="4ff3af38-ea74-486b-8d08-51c0e647ee2d" providerId="ADAL" clId="{25C138EB-D480-48BD-B489-BC60FEE4BFA5}" dt="2020-11-08T19:47:36.101" v="2208" actId="2696"/>
        <pc:sldMkLst>
          <pc:docMk/>
          <pc:sldMk cId="1444374234" sldId="329"/>
        </pc:sldMkLst>
        <pc:spChg chg="add mod">
          <ac:chgData name="Jennifer Williams" userId="4ff3af38-ea74-486b-8d08-51c0e647ee2d" providerId="ADAL" clId="{25C138EB-D480-48BD-B489-BC60FEE4BFA5}" dt="2020-11-08T19:44:15.087" v="2120" actId="20577"/>
          <ac:spMkLst>
            <pc:docMk/>
            <pc:sldMk cId="1444374234" sldId="329"/>
            <ac:spMk id="4" creationId="{82E571D4-A8C0-4257-AC47-56DCB4854276}"/>
          </ac:spMkLst>
        </pc:spChg>
        <pc:spChg chg="add mod">
          <ac:chgData name="Jennifer Williams" userId="4ff3af38-ea74-486b-8d08-51c0e647ee2d" providerId="ADAL" clId="{25C138EB-D480-48BD-B489-BC60FEE4BFA5}" dt="2020-11-08T19:46:28.988" v="2169" actId="1035"/>
          <ac:spMkLst>
            <pc:docMk/>
            <pc:sldMk cId="1444374234" sldId="329"/>
            <ac:spMk id="7" creationId="{5B2F822F-4663-43B1-A862-461700F744BB}"/>
          </ac:spMkLst>
        </pc:spChg>
        <pc:spChg chg="add mod">
          <ac:chgData name="Jennifer Williams" userId="4ff3af38-ea74-486b-8d08-51c0e647ee2d" providerId="ADAL" clId="{25C138EB-D480-48BD-B489-BC60FEE4BFA5}" dt="2020-11-08T19:46:36.132" v="2174" actId="1036"/>
          <ac:spMkLst>
            <pc:docMk/>
            <pc:sldMk cId="1444374234" sldId="329"/>
            <ac:spMk id="8" creationId="{BB6FA2A2-92F0-4121-B7B4-87FB547C1165}"/>
          </ac:spMkLst>
        </pc:spChg>
        <pc:picChg chg="del">
          <ac:chgData name="Jennifer Williams" userId="4ff3af38-ea74-486b-8d08-51c0e647ee2d" providerId="ADAL" clId="{25C138EB-D480-48BD-B489-BC60FEE4BFA5}" dt="2020-11-08T19:44:18.028" v="2121" actId="478"/>
          <ac:picMkLst>
            <pc:docMk/>
            <pc:sldMk cId="1444374234" sldId="329"/>
            <ac:picMk id="3" creationId="{D3703EBC-60E4-441F-93F6-32D7AFF7A30E}"/>
          </ac:picMkLst>
        </pc:picChg>
        <pc:picChg chg="add mod ord">
          <ac:chgData name="Jennifer Williams" userId="4ff3af38-ea74-486b-8d08-51c0e647ee2d" providerId="ADAL" clId="{25C138EB-D480-48BD-B489-BC60FEE4BFA5}" dt="2020-11-08T19:45:38.694" v="2138" actId="1076"/>
          <ac:picMkLst>
            <pc:docMk/>
            <pc:sldMk cId="1444374234" sldId="329"/>
            <ac:picMk id="5" creationId="{BB0D2ECE-47B3-4626-8FB2-3BE44D814D35}"/>
          </ac:picMkLst>
        </pc:picChg>
        <pc:picChg chg="add mod">
          <ac:chgData name="Jennifer Williams" userId="4ff3af38-ea74-486b-8d08-51c0e647ee2d" providerId="ADAL" clId="{25C138EB-D480-48BD-B489-BC60FEE4BFA5}" dt="2020-11-08T19:45:15.959" v="2134" actId="692"/>
          <ac:picMkLst>
            <pc:docMk/>
            <pc:sldMk cId="1444374234" sldId="329"/>
            <ac:picMk id="6" creationId="{25722E6D-4EE7-4E79-8956-F815CBA72F6A}"/>
          </ac:picMkLst>
        </pc:picChg>
      </pc:sldChg>
      <pc:sldChg chg="addSp delSp modSp">
        <pc:chgData name="Jennifer Williams" userId="4ff3af38-ea74-486b-8d08-51c0e647ee2d" providerId="ADAL" clId="{25C138EB-D480-48BD-B489-BC60FEE4BFA5}" dt="2020-11-08T19:39:48.707" v="2070" actId="1076"/>
        <pc:sldMkLst>
          <pc:docMk/>
          <pc:sldMk cId="34348175" sldId="330"/>
        </pc:sldMkLst>
        <pc:spChg chg="add mod">
          <ac:chgData name="Jennifer Williams" userId="4ff3af38-ea74-486b-8d08-51c0e647ee2d" providerId="ADAL" clId="{25C138EB-D480-48BD-B489-BC60FEE4BFA5}" dt="2020-11-08T19:37:02.364" v="1973" actId="20577"/>
          <ac:spMkLst>
            <pc:docMk/>
            <pc:sldMk cId="34348175" sldId="330"/>
            <ac:spMk id="4" creationId="{6D0DFE19-A379-411E-BF17-4506A14E8DCB}"/>
          </ac:spMkLst>
        </pc:spChg>
        <pc:spChg chg="add mod">
          <ac:chgData name="Jennifer Williams" userId="4ff3af38-ea74-486b-8d08-51c0e647ee2d" providerId="ADAL" clId="{25C138EB-D480-48BD-B489-BC60FEE4BFA5}" dt="2020-11-08T19:39:44.330" v="2068" actId="1076"/>
          <ac:spMkLst>
            <pc:docMk/>
            <pc:sldMk cId="34348175" sldId="330"/>
            <ac:spMk id="7" creationId="{4E79004A-0A4A-49DE-82EA-C7F2A06573FA}"/>
          </ac:spMkLst>
        </pc:spChg>
        <pc:spChg chg="add mod">
          <ac:chgData name="Jennifer Williams" userId="4ff3af38-ea74-486b-8d08-51c0e647ee2d" providerId="ADAL" clId="{25C138EB-D480-48BD-B489-BC60FEE4BFA5}" dt="2020-11-08T19:39:48.707" v="2070" actId="1076"/>
          <ac:spMkLst>
            <pc:docMk/>
            <pc:sldMk cId="34348175" sldId="330"/>
            <ac:spMk id="8" creationId="{F9ECE9CA-F9C9-43FC-BC42-7DCCB6594FBD}"/>
          </ac:spMkLst>
        </pc:spChg>
        <pc:picChg chg="del">
          <ac:chgData name="Jennifer Williams" userId="4ff3af38-ea74-486b-8d08-51c0e647ee2d" providerId="ADAL" clId="{25C138EB-D480-48BD-B489-BC60FEE4BFA5}" dt="2020-11-08T19:36:48.336" v="1963" actId="478"/>
          <ac:picMkLst>
            <pc:docMk/>
            <pc:sldMk cId="34348175" sldId="330"/>
            <ac:picMk id="2" creationId="{9249454F-20E5-4AD2-9187-D40869AA60CD}"/>
          </ac:picMkLst>
        </pc:picChg>
        <pc:picChg chg="del">
          <ac:chgData name="Jennifer Williams" userId="4ff3af38-ea74-486b-8d08-51c0e647ee2d" providerId="ADAL" clId="{25C138EB-D480-48BD-B489-BC60FEE4BFA5}" dt="2020-11-08T19:37:15.372" v="1978" actId="478"/>
          <ac:picMkLst>
            <pc:docMk/>
            <pc:sldMk cId="34348175" sldId="330"/>
            <ac:picMk id="3" creationId="{34A963BD-3BC2-488E-ACE7-28AE3004F568}"/>
          </ac:picMkLst>
        </pc:picChg>
        <pc:picChg chg="add mod">
          <ac:chgData name="Jennifer Williams" userId="4ff3af38-ea74-486b-8d08-51c0e647ee2d" providerId="ADAL" clId="{25C138EB-D480-48BD-B489-BC60FEE4BFA5}" dt="2020-11-08T19:37:13.854" v="1977" actId="1076"/>
          <ac:picMkLst>
            <pc:docMk/>
            <pc:sldMk cId="34348175" sldId="330"/>
            <ac:picMk id="5" creationId="{1EB8F426-160C-4ED5-9CAC-F7D60AC3653C}"/>
          </ac:picMkLst>
        </pc:picChg>
        <pc:picChg chg="add mod">
          <ac:chgData name="Jennifer Williams" userId="4ff3af38-ea74-486b-8d08-51c0e647ee2d" providerId="ADAL" clId="{25C138EB-D480-48BD-B489-BC60FEE4BFA5}" dt="2020-11-08T19:39:39.439" v="2067" actId="1038"/>
          <ac:picMkLst>
            <pc:docMk/>
            <pc:sldMk cId="34348175" sldId="330"/>
            <ac:picMk id="6" creationId="{8B29E531-FB76-4176-9C39-20A4D23EEBE2}"/>
          </ac:picMkLst>
        </pc:picChg>
      </pc:sldChg>
      <pc:sldChg chg="addSp del">
        <pc:chgData name="Jennifer Williams" userId="4ff3af38-ea74-486b-8d08-51c0e647ee2d" providerId="ADAL" clId="{25C138EB-D480-48BD-B489-BC60FEE4BFA5}" dt="2020-11-08T19:55:07.770" v="2338" actId="2696"/>
        <pc:sldMkLst>
          <pc:docMk/>
          <pc:sldMk cId="1505480081" sldId="331"/>
        </pc:sldMkLst>
        <pc:spChg chg="add">
          <ac:chgData name="Jennifer Williams" userId="4ff3af38-ea74-486b-8d08-51c0e647ee2d" providerId="ADAL" clId="{25C138EB-D480-48BD-B489-BC60FEE4BFA5}" dt="2020-11-08T19:17:05.567" v="1613"/>
          <ac:spMkLst>
            <pc:docMk/>
            <pc:sldMk cId="1505480081" sldId="331"/>
            <ac:spMk id="3" creationId="{42697F80-35E5-4D32-A8B8-52F425309191}"/>
          </ac:spMkLst>
        </pc:spChg>
      </pc:sldChg>
      <pc:sldChg chg="addSp delSp modSp del">
        <pc:chgData name="Jennifer Williams" userId="4ff3af38-ea74-486b-8d08-51c0e647ee2d" providerId="ADAL" clId="{25C138EB-D480-48BD-B489-BC60FEE4BFA5}" dt="2020-11-08T21:26:49.739" v="3536" actId="2696"/>
        <pc:sldMkLst>
          <pc:docMk/>
          <pc:sldMk cId="3496746961" sldId="332"/>
        </pc:sldMkLst>
        <pc:spChg chg="add mod">
          <ac:chgData name="Jennifer Williams" userId="4ff3af38-ea74-486b-8d08-51c0e647ee2d" providerId="ADAL" clId="{25C138EB-D480-48BD-B489-BC60FEE4BFA5}" dt="2020-11-08T20:54:23.993" v="2453" actId="20577"/>
          <ac:spMkLst>
            <pc:docMk/>
            <pc:sldMk cId="3496746961" sldId="332"/>
            <ac:spMk id="6" creationId="{F88C2647-0878-4F0F-960E-240DD7346CF1}"/>
          </ac:spMkLst>
        </pc:spChg>
        <pc:spChg chg="del">
          <ac:chgData name="Jennifer Williams" userId="4ff3af38-ea74-486b-8d08-51c0e647ee2d" providerId="ADAL" clId="{25C138EB-D480-48BD-B489-BC60FEE4BFA5}" dt="2020-11-08T19:17:16.374" v="1616" actId="478"/>
          <ac:spMkLst>
            <pc:docMk/>
            <pc:sldMk cId="3496746961" sldId="332"/>
            <ac:spMk id="7" creationId="{9FE7D65E-D887-4313-ADEC-4CDB983EB463}"/>
          </ac:spMkLst>
        </pc:spChg>
        <pc:picChg chg="mod">
          <ac:chgData name="Jennifer Williams" userId="4ff3af38-ea74-486b-8d08-51c0e647ee2d" providerId="ADAL" clId="{25C138EB-D480-48BD-B489-BC60FEE4BFA5}" dt="2020-11-08T20:52:55.939" v="2411" actId="1076"/>
          <ac:picMkLst>
            <pc:docMk/>
            <pc:sldMk cId="3496746961" sldId="332"/>
            <ac:picMk id="5" creationId="{A3ADADEB-D07B-40C8-B232-AD886B77703A}"/>
          </ac:picMkLst>
        </pc:picChg>
      </pc:sldChg>
      <pc:sldChg chg="addSp delSp modSp ord modNotes modNotesTx">
        <pc:chgData name="Jennifer Williams" userId="4ff3af38-ea74-486b-8d08-51c0e647ee2d" providerId="ADAL" clId="{25C138EB-D480-48BD-B489-BC60FEE4BFA5}" dt="2020-11-08T21:24:50.963" v="3493" actId="20577"/>
        <pc:sldMkLst>
          <pc:docMk/>
          <pc:sldMk cId="1538135306" sldId="333"/>
        </pc:sldMkLst>
        <pc:spChg chg="add mod">
          <ac:chgData name="Jennifer Williams" userId="4ff3af38-ea74-486b-8d08-51c0e647ee2d" providerId="ADAL" clId="{25C138EB-D480-48BD-B489-BC60FEE4BFA5}" dt="2020-11-08T20:53:36.849" v="2433" actId="20577"/>
          <ac:spMkLst>
            <pc:docMk/>
            <pc:sldMk cId="1538135306" sldId="333"/>
            <ac:spMk id="5" creationId="{A360C16A-733C-4F06-99B2-BC766D06CF8A}"/>
          </ac:spMkLst>
        </pc:spChg>
        <pc:spChg chg="del">
          <ac:chgData name="Jennifer Williams" userId="4ff3af38-ea74-486b-8d08-51c0e647ee2d" providerId="ADAL" clId="{25C138EB-D480-48BD-B489-BC60FEE4BFA5}" dt="2020-11-08T19:17:26.318" v="1618" actId="478"/>
          <ac:spMkLst>
            <pc:docMk/>
            <pc:sldMk cId="1538135306" sldId="333"/>
            <ac:spMk id="7" creationId="{9FE7D65E-D887-4313-ADEC-4CDB983EB463}"/>
          </ac:spMkLst>
        </pc:spChg>
        <pc:spChg chg="mod">
          <ac:chgData name="Jennifer Williams" userId="4ff3af38-ea74-486b-8d08-51c0e647ee2d" providerId="ADAL" clId="{25C138EB-D480-48BD-B489-BC60FEE4BFA5}" dt="2020-11-08T21:18:59.872" v="3221" actId="1076"/>
          <ac:spMkLst>
            <pc:docMk/>
            <pc:sldMk cId="1538135306" sldId="333"/>
            <ac:spMk id="8" creationId="{8069771F-2010-43E8-B87B-6C04A7EB872D}"/>
          </ac:spMkLst>
        </pc:spChg>
        <pc:picChg chg="del">
          <ac:chgData name="Jennifer Williams" userId="4ff3af38-ea74-486b-8d08-51c0e647ee2d" providerId="ADAL" clId="{25C138EB-D480-48BD-B489-BC60FEE4BFA5}" dt="2020-11-08T21:15:34.724" v="2774" actId="478"/>
          <ac:picMkLst>
            <pc:docMk/>
            <pc:sldMk cId="1538135306" sldId="333"/>
            <ac:picMk id="6" creationId="{B60DC56E-D822-4D2F-BB31-503E4DD337D0}"/>
          </ac:picMkLst>
        </pc:picChg>
      </pc:sldChg>
      <pc:sldChg chg="add del">
        <pc:chgData name="Jennifer Williams" userId="4ff3af38-ea74-486b-8d08-51c0e647ee2d" providerId="ADAL" clId="{25C138EB-D480-48BD-B489-BC60FEE4BFA5}" dt="2020-11-08T19:24:44.239" v="1801"/>
        <pc:sldMkLst>
          <pc:docMk/>
          <pc:sldMk cId="794662553" sldId="334"/>
        </pc:sldMkLst>
      </pc:sldChg>
      <pc:sldChg chg="addSp delSp modSp add">
        <pc:chgData name="Jennifer Williams" userId="4ff3af38-ea74-486b-8d08-51c0e647ee2d" providerId="ADAL" clId="{25C138EB-D480-48BD-B489-BC60FEE4BFA5}" dt="2020-11-08T19:54:31.299" v="2337" actId="1038"/>
        <pc:sldMkLst>
          <pc:docMk/>
          <pc:sldMk cId="876581878" sldId="334"/>
        </pc:sldMkLst>
        <pc:spChg chg="del">
          <ac:chgData name="Jennifer Williams" userId="4ff3af38-ea74-486b-8d08-51c0e647ee2d" providerId="ADAL" clId="{25C138EB-D480-48BD-B489-BC60FEE4BFA5}" dt="2020-11-08T19:25:12.942" v="1820" actId="478"/>
          <ac:spMkLst>
            <pc:docMk/>
            <pc:sldMk cId="876581878" sldId="334"/>
            <ac:spMk id="5" creationId="{8A9F86A3-0B57-4D3E-BDFF-596510107E7A}"/>
          </ac:spMkLst>
        </pc:spChg>
        <pc:spChg chg="del">
          <ac:chgData name="Jennifer Williams" userId="4ff3af38-ea74-486b-8d08-51c0e647ee2d" providerId="ADAL" clId="{25C138EB-D480-48BD-B489-BC60FEE4BFA5}" dt="2020-11-08T19:25:14.966" v="1821" actId="478"/>
          <ac:spMkLst>
            <pc:docMk/>
            <pc:sldMk cId="876581878" sldId="334"/>
            <ac:spMk id="7" creationId="{7E02B3D2-D205-4D13-B4D1-2F1CACB6854E}"/>
          </ac:spMkLst>
        </pc:spChg>
        <pc:spChg chg="mod">
          <ac:chgData name="Jennifer Williams" userId="4ff3af38-ea74-486b-8d08-51c0e647ee2d" providerId="ADAL" clId="{25C138EB-D480-48BD-B489-BC60FEE4BFA5}" dt="2020-11-08T19:29:31.680" v="1842" actId="20577"/>
          <ac:spMkLst>
            <pc:docMk/>
            <pc:sldMk cId="876581878" sldId="334"/>
            <ac:spMk id="8" creationId="{1E72B54D-3B4C-4E91-84FF-03F23FB2C134}"/>
          </ac:spMkLst>
        </pc:spChg>
        <pc:spChg chg="add mod">
          <ac:chgData name="Jennifer Williams" userId="4ff3af38-ea74-486b-8d08-51c0e647ee2d" providerId="ADAL" clId="{25C138EB-D480-48BD-B489-BC60FEE4BFA5}" dt="2020-11-08T19:34:31.645" v="1948" actId="1035"/>
          <ac:spMkLst>
            <pc:docMk/>
            <pc:sldMk cId="876581878" sldId="334"/>
            <ac:spMk id="11" creationId="{94FB9FE8-FA72-430A-A598-895B30D24149}"/>
          </ac:spMkLst>
        </pc:spChg>
        <pc:spChg chg="add mod">
          <ac:chgData name="Jennifer Williams" userId="4ff3af38-ea74-486b-8d08-51c0e647ee2d" providerId="ADAL" clId="{25C138EB-D480-48BD-B489-BC60FEE4BFA5}" dt="2020-11-08T19:54:31.299" v="2337" actId="1038"/>
          <ac:spMkLst>
            <pc:docMk/>
            <pc:sldMk cId="876581878" sldId="334"/>
            <ac:spMk id="12" creationId="{0DE4DCCA-64B0-4555-B7BD-DBFBE7790638}"/>
          </ac:spMkLst>
        </pc:spChg>
        <pc:spChg chg="add mod">
          <ac:chgData name="Jennifer Williams" userId="4ff3af38-ea74-486b-8d08-51c0e647ee2d" providerId="ADAL" clId="{25C138EB-D480-48BD-B489-BC60FEE4BFA5}" dt="2020-11-08T19:35:07.702" v="1962" actId="1038"/>
          <ac:spMkLst>
            <pc:docMk/>
            <pc:sldMk cId="876581878" sldId="334"/>
            <ac:spMk id="13" creationId="{416C1164-ED3C-47C0-B8E2-DF71AE791D44}"/>
          </ac:spMkLst>
        </pc:spChg>
        <pc:picChg chg="add mod ord modCrop">
          <ac:chgData name="Jennifer Williams" userId="4ff3af38-ea74-486b-8d08-51c0e647ee2d" providerId="ADAL" clId="{25C138EB-D480-48BD-B489-BC60FEE4BFA5}" dt="2020-11-08T19:34:43.850" v="1949" actId="732"/>
          <ac:picMkLst>
            <pc:docMk/>
            <pc:sldMk cId="876581878" sldId="334"/>
            <ac:picMk id="2" creationId="{00209886-8B5B-4882-8F96-1A6C6B017D2D}"/>
          </ac:picMkLst>
        </pc:picChg>
        <pc:picChg chg="del">
          <ac:chgData name="Jennifer Williams" userId="4ff3af38-ea74-486b-8d08-51c0e647ee2d" providerId="ADAL" clId="{25C138EB-D480-48BD-B489-BC60FEE4BFA5}" dt="2020-11-08T19:25:09.408" v="1818" actId="478"/>
          <ac:picMkLst>
            <pc:docMk/>
            <pc:sldMk cId="876581878" sldId="334"/>
            <ac:picMk id="3" creationId="{2F01B383-A244-4266-8358-76E7733060C9}"/>
          </ac:picMkLst>
        </pc:picChg>
        <pc:picChg chg="add mod">
          <ac:chgData name="Jennifer Williams" userId="4ff3af38-ea74-486b-8d08-51c0e647ee2d" providerId="ADAL" clId="{25C138EB-D480-48BD-B489-BC60FEE4BFA5}" dt="2020-11-08T19:35:03.685" v="1956" actId="1038"/>
          <ac:picMkLst>
            <pc:docMk/>
            <pc:sldMk cId="876581878" sldId="334"/>
            <ac:picMk id="4" creationId="{147E40E1-925F-466B-979F-8AF95437603D}"/>
          </ac:picMkLst>
        </pc:picChg>
        <pc:picChg chg="del">
          <ac:chgData name="Jennifer Williams" userId="4ff3af38-ea74-486b-8d08-51c0e647ee2d" providerId="ADAL" clId="{25C138EB-D480-48BD-B489-BC60FEE4BFA5}" dt="2020-11-08T19:25:10.719" v="1819" actId="478"/>
          <ac:picMkLst>
            <pc:docMk/>
            <pc:sldMk cId="876581878" sldId="334"/>
            <ac:picMk id="6" creationId="{88EDA1C8-B4B1-4126-8502-CE2438841850}"/>
          </ac:picMkLst>
        </pc:picChg>
        <pc:picChg chg="mod ord">
          <ac:chgData name="Jennifer Williams" userId="4ff3af38-ea74-486b-8d08-51c0e647ee2d" providerId="ADAL" clId="{25C138EB-D480-48BD-B489-BC60FEE4BFA5}" dt="2020-11-08T19:33:51.791" v="1922" actId="14100"/>
          <ac:picMkLst>
            <pc:docMk/>
            <pc:sldMk cId="876581878" sldId="334"/>
            <ac:picMk id="10" creationId="{ECB1EA8F-FA9C-4547-8B7B-FADC96889E7F}"/>
          </ac:picMkLst>
        </pc:picChg>
      </pc:sldChg>
      <pc:sldChg chg="addSp delSp modSp add">
        <pc:chgData name="Jennifer Williams" userId="4ff3af38-ea74-486b-8d08-51c0e647ee2d" providerId="ADAL" clId="{25C138EB-D480-48BD-B489-BC60FEE4BFA5}" dt="2020-11-08T19:53:54.973" v="2325" actId="1076"/>
        <pc:sldMkLst>
          <pc:docMk/>
          <pc:sldMk cId="1340114607" sldId="335"/>
        </pc:sldMkLst>
        <pc:spChg chg="mod">
          <ac:chgData name="Jennifer Williams" userId="4ff3af38-ea74-486b-8d08-51c0e647ee2d" providerId="ADAL" clId="{25C138EB-D480-48BD-B489-BC60FEE4BFA5}" dt="2020-11-08T19:47:21.123" v="2207" actId="20577"/>
          <ac:spMkLst>
            <pc:docMk/>
            <pc:sldMk cId="1340114607" sldId="335"/>
            <ac:spMk id="4" creationId="{82E571D4-A8C0-4257-AC47-56DCB4854276}"/>
          </ac:spMkLst>
        </pc:spChg>
        <pc:spChg chg="mod">
          <ac:chgData name="Jennifer Williams" userId="4ff3af38-ea74-486b-8d08-51c0e647ee2d" providerId="ADAL" clId="{25C138EB-D480-48BD-B489-BC60FEE4BFA5}" dt="2020-11-08T19:53:54.973" v="2325" actId="1076"/>
          <ac:spMkLst>
            <pc:docMk/>
            <pc:sldMk cId="1340114607" sldId="335"/>
            <ac:spMk id="7" creationId="{5B2F822F-4663-43B1-A862-461700F744BB}"/>
          </ac:spMkLst>
        </pc:spChg>
        <pc:spChg chg="mod">
          <ac:chgData name="Jennifer Williams" userId="4ff3af38-ea74-486b-8d08-51c0e647ee2d" providerId="ADAL" clId="{25C138EB-D480-48BD-B489-BC60FEE4BFA5}" dt="2020-11-08T19:53:46.496" v="2323" actId="121"/>
          <ac:spMkLst>
            <pc:docMk/>
            <pc:sldMk cId="1340114607" sldId="335"/>
            <ac:spMk id="8" creationId="{BB6FA2A2-92F0-4121-B7B4-87FB547C1165}"/>
          </ac:spMkLst>
        </pc:spChg>
        <pc:picChg chg="del">
          <ac:chgData name="Jennifer Williams" userId="4ff3af38-ea74-486b-8d08-51c0e647ee2d" providerId="ADAL" clId="{25C138EB-D480-48BD-B489-BC60FEE4BFA5}" dt="2020-11-08T19:52:28.067" v="2302" actId="478"/>
          <ac:picMkLst>
            <pc:docMk/>
            <pc:sldMk cId="1340114607" sldId="335"/>
            <ac:picMk id="5" creationId="{BB0D2ECE-47B3-4626-8FB2-3BE44D814D35}"/>
          </ac:picMkLst>
        </pc:picChg>
        <pc:picChg chg="del">
          <ac:chgData name="Jennifer Williams" userId="4ff3af38-ea74-486b-8d08-51c0e647ee2d" providerId="ADAL" clId="{25C138EB-D480-48BD-B489-BC60FEE4BFA5}" dt="2020-11-08T19:52:28.979" v="2303" actId="478"/>
          <ac:picMkLst>
            <pc:docMk/>
            <pc:sldMk cId="1340114607" sldId="335"/>
            <ac:picMk id="6" creationId="{25722E6D-4EE7-4E79-8956-F815CBA72F6A}"/>
          </ac:picMkLst>
        </pc:picChg>
        <pc:picChg chg="add mod ord">
          <ac:chgData name="Jennifer Williams" userId="4ff3af38-ea74-486b-8d08-51c0e647ee2d" providerId="ADAL" clId="{25C138EB-D480-48BD-B489-BC60FEE4BFA5}" dt="2020-11-08T19:53:35.993" v="2320" actId="1076"/>
          <ac:picMkLst>
            <pc:docMk/>
            <pc:sldMk cId="1340114607" sldId="335"/>
            <ac:picMk id="9" creationId="{3073D4CF-0D4B-4AF7-8BFB-1FB896F5F68E}"/>
          </ac:picMkLst>
        </pc:picChg>
        <pc:picChg chg="add mod ord">
          <ac:chgData name="Jennifer Williams" userId="4ff3af38-ea74-486b-8d08-51c0e647ee2d" providerId="ADAL" clId="{25C138EB-D480-48BD-B489-BC60FEE4BFA5}" dt="2020-11-08T19:53:38.161" v="2321" actId="1076"/>
          <ac:picMkLst>
            <pc:docMk/>
            <pc:sldMk cId="1340114607" sldId="335"/>
            <ac:picMk id="10" creationId="{20F924F1-01C0-49DF-B53E-CB8F1E91AB74}"/>
          </ac:picMkLst>
        </pc:picChg>
      </pc:sldChg>
      <pc:sldChg chg="addSp delSp modSp add">
        <pc:chgData name="Jennifer Williams" userId="4ff3af38-ea74-486b-8d08-51c0e647ee2d" providerId="ADAL" clId="{25C138EB-D480-48BD-B489-BC60FEE4BFA5}" dt="2020-11-08T19:52:14.463" v="2301" actId="1076"/>
        <pc:sldMkLst>
          <pc:docMk/>
          <pc:sldMk cId="1232474124" sldId="336"/>
        </pc:sldMkLst>
        <pc:spChg chg="mod">
          <ac:chgData name="Jennifer Williams" userId="4ff3af38-ea74-486b-8d08-51c0e647ee2d" providerId="ADAL" clId="{25C138EB-D480-48BD-B489-BC60FEE4BFA5}" dt="2020-11-08T19:48:33.443" v="2246" actId="20577"/>
          <ac:spMkLst>
            <pc:docMk/>
            <pc:sldMk cId="1232474124" sldId="336"/>
            <ac:spMk id="4" creationId="{82E571D4-A8C0-4257-AC47-56DCB4854276}"/>
          </ac:spMkLst>
        </pc:spChg>
        <pc:spChg chg="mod">
          <ac:chgData name="Jennifer Williams" userId="4ff3af38-ea74-486b-8d08-51c0e647ee2d" providerId="ADAL" clId="{25C138EB-D480-48BD-B489-BC60FEE4BFA5}" dt="2020-11-08T19:49:48.590" v="2263" actId="1076"/>
          <ac:spMkLst>
            <pc:docMk/>
            <pc:sldMk cId="1232474124" sldId="336"/>
            <ac:spMk id="7" creationId="{5B2F822F-4663-43B1-A862-461700F744BB}"/>
          </ac:spMkLst>
        </pc:spChg>
        <pc:spChg chg="mod ord">
          <ac:chgData name="Jennifer Williams" userId="4ff3af38-ea74-486b-8d08-51c0e647ee2d" providerId="ADAL" clId="{25C138EB-D480-48BD-B489-BC60FEE4BFA5}" dt="2020-11-08T19:52:14.463" v="2301" actId="1076"/>
          <ac:spMkLst>
            <pc:docMk/>
            <pc:sldMk cId="1232474124" sldId="336"/>
            <ac:spMk id="8" creationId="{BB6FA2A2-92F0-4121-B7B4-87FB547C1165}"/>
          </ac:spMkLst>
        </pc:spChg>
        <pc:picChg chg="del">
          <ac:chgData name="Jennifer Williams" userId="4ff3af38-ea74-486b-8d08-51c0e647ee2d" providerId="ADAL" clId="{25C138EB-D480-48BD-B489-BC60FEE4BFA5}" dt="2020-11-08T19:48:50.430" v="2248" actId="478"/>
          <ac:picMkLst>
            <pc:docMk/>
            <pc:sldMk cId="1232474124" sldId="336"/>
            <ac:picMk id="5" creationId="{BB0D2ECE-47B3-4626-8FB2-3BE44D814D35}"/>
          </ac:picMkLst>
        </pc:picChg>
        <pc:picChg chg="del">
          <ac:chgData name="Jennifer Williams" userId="4ff3af38-ea74-486b-8d08-51c0e647ee2d" providerId="ADAL" clId="{25C138EB-D480-48BD-B489-BC60FEE4BFA5}" dt="2020-11-08T19:49:17.294" v="2257" actId="478"/>
          <ac:picMkLst>
            <pc:docMk/>
            <pc:sldMk cId="1232474124" sldId="336"/>
            <ac:picMk id="6" creationId="{25722E6D-4EE7-4E79-8956-F815CBA72F6A}"/>
          </ac:picMkLst>
        </pc:picChg>
        <pc:picChg chg="add del mod">
          <ac:chgData name="Jennifer Williams" userId="4ff3af38-ea74-486b-8d08-51c0e647ee2d" providerId="ADAL" clId="{25C138EB-D480-48BD-B489-BC60FEE4BFA5}" dt="2020-11-08T19:50:04.483" v="2267" actId="478"/>
          <ac:picMkLst>
            <pc:docMk/>
            <pc:sldMk cId="1232474124" sldId="336"/>
            <ac:picMk id="9" creationId="{67718F70-69EF-4D58-BD04-EF3D1C1B5C52}"/>
          </ac:picMkLst>
        </pc:picChg>
        <pc:picChg chg="add del mod">
          <ac:chgData name="Jennifer Williams" userId="4ff3af38-ea74-486b-8d08-51c0e647ee2d" providerId="ADAL" clId="{25C138EB-D480-48BD-B489-BC60FEE4BFA5}" dt="2020-11-08T19:50:05.219" v="2268" actId="478"/>
          <ac:picMkLst>
            <pc:docMk/>
            <pc:sldMk cId="1232474124" sldId="336"/>
            <ac:picMk id="10" creationId="{B60BCFE5-DB15-45A0-A687-5896CBCD917D}"/>
          </ac:picMkLst>
        </pc:picChg>
        <pc:picChg chg="add del mod ord">
          <ac:chgData name="Jennifer Williams" userId="4ff3af38-ea74-486b-8d08-51c0e647ee2d" providerId="ADAL" clId="{25C138EB-D480-48BD-B489-BC60FEE4BFA5}" dt="2020-11-08T19:51:10.451" v="2285" actId="478"/>
          <ac:picMkLst>
            <pc:docMk/>
            <pc:sldMk cId="1232474124" sldId="336"/>
            <ac:picMk id="11" creationId="{CFBC9B17-5C69-443E-ACAE-A38176359FD8}"/>
          </ac:picMkLst>
        </pc:picChg>
        <pc:picChg chg="add del mod">
          <ac:chgData name="Jennifer Williams" userId="4ff3af38-ea74-486b-8d08-51c0e647ee2d" providerId="ADAL" clId="{25C138EB-D480-48BD-B489-BC60FEE4BFA5}" dt="2020-11-08T19:51:09.859" v="2284" actId="478"/>
          <ac:picMkLst>
            <pc:docMk/>
            <pc:sldMk cId="1232474124" sldId="336"/>
            <ac:picMk id="12" creationId="{B9350EB3-0D6F-4AAD-8A4A-CDB72C32D238}"/>
          </ac:picMkLst>
        </pc:picChg>
        <pc:picChg chg="add mod ord">
          <ac:chgData name="Jennifer Williams" userId="4ff3af38-ea74-486b-8d08-51c0e647ee2d" providerId="ADAL" clId="{25C138EB-D480-48BD-B489-BC60FEE4BFA5}" dt="2020-11-08T19:51:29.639" v="2290" actId="167"/>
          <ac:picMkLst>
            <pc:docMk/>
            <pc:sldMk cId="1232474124" sldId="336"/>
            <ac:picMk id="13" creationId="{B28C7AD8-B477-4374-BE37-E0389C56367A}"/>
          </ac:picMkLst>
        </pc:picChg>
        <pc:picChg chg="add mod">
          <ac:chgData name="Jennifer Williams" userId="4ff3af38-ea74-486b-8d08-51c0e647ee2d" providerId="ADAL" clId="{25C138EB-D480-48BD-B489-BC60FEE4BFA5}" dt="2020-11-08T19:52:01.961" v="2298" actId="14100"/>
          <ac:picMkLst>
            <pc:docMk/>
            <pc:sldMk cId="1232474124" sldId="336"/>
            <ac:picMk id="14" creationId="{5244019F-465B-4E79-B0BF-99343989AD2D}"/>
          </ac:picMkLst>
        </pc:picChg>
      </pc:sldChg>
      <pc:sldChg chg="add del">
        <pc:chgData name="Jennifer Williams" userId="4ff3af38-ea74-486b-8d08-51c0e647ee2d" providerId="ADAL" clId="{25C138EB-D480-48BD-B489-BC60FEE4BFA5}" dt="2020-11-08T19:47:55.152" v="2210"/>
        <pc:sldMkLst>
          <pc:docMk/>
          <pc:sldMk cId="1464377436" sldId="336"/>
        </pc:sldMkLst>
      </pc:sldChg>
      <pc:sldChg chg="addSp delSp modSp add">
        <pc:chgData name="Jennifer Williams" userId="4ff3af38-ea74-486b-8d08-51c0e647ee2d" providerId="ADAL" clId="{25C138EB-D480-48BD-B489-BC60FEE4BFA5}" dt="2020-11-08T19:57:06.887" v="2367" actId="1076"/>
        <pc:sldMkLst>
          <pc:docMk/>
          <pc:sldMk cId="2245966500" sldId="337"/>
        </pc:sldMkLst>
        <pc:spChg chg="mod">
          <ac:chgData name="Jennifer Williams" userId="4ff3af38-ea74-486b-8d08-51c0e647ee2d" providerId="ADAL" clId="{25C138EB-D480-48BD-B489-BC60FEE4BFA5}" dt="2020-11-08T19:55:42.446" v="2348" actId="20577"/>
          <ac:spMkLst>
            <pc:docMk/>
            <pc:sldMk cId="2245966500" sldId="337"/>
            <ac:spMk id="4" creationId="{82E571D4-A8C0-4257-AC47-56DCB4854276}"/>
          </ac:spMkLst>
        </pc:spChg>
        <pc:spChg chg="mod ord">
          <ac:chgData name="Jennifer Williams" userId="4ff3af38-ea74-486b-8d08-51c0e647ee2d" providerId="ADAL" clId="{25C138EB-D480-48BD-B489-BC60FEE4BFA5}" dt="2020-11-08T19:57:06.887" v="2367" actId="1076"/>
          <ac:spMkLst>
            <pc:docMk/>
            <pc:sldMk cId="2245966500" sldId="337"/>
            <ac:spMk id="7" creationId="{5B2F822F-4663-43B1-A862-461700F744BB}"/>
          </ac:spMkLst>
        </pc:spChg>
        <pc:spChg chg="mod">
          <ac:chgData name="Jennifer Williams" userId="4ff3af38-ea74-486b-8d08-51c0e647ee2d" providerId="ADAL" clId="{25C138EB-D480-48BD-B489-BC60FEE4BFA5}" dt="2020-11-08T19:56:48.031" v="2366" actId="1076"/>
          <ac:spMkLst>
            <pc:docMk/>
            <pc:sldMk cId="2245966500" sldId="337"/>
            <ac:spMk id="8" creationId="{BB6FA2A2-92F0-4121-B7B4-87FB547C1165}"/>
          </ac:spMkLst>
        </pc:spChg>
        <pc:picChg chg="del">
          <ac:chgData name="Jennifer Williams" userId="4ff3af38-ea74-486b-8d08-51c0e647ee2d" providerId="ADAL" clId="{25C138EB-D480-48BD-B489-BC60FEE4BFA5}" dt="2020-11-08T19:55:46.491" v="2349" actId="478"/>
          <ac:picMkLst>
            <pc:docMk/>
            <pc:sldMk cId="2245966500" sldId="337"/>
            <ac:picMk id="9" creationId="{3073D4CF-0D4B-4AF7-8BFB-1FB896F5F68E}"/>
          </ac:picMkLst>
        </pc:picChg>
        <pc:picChg chg="del">
          <ac:chgData name="Jennifer Williams" userId="4ff3af38-ea74-486b-8d08-51c0e647ee2d" providerId="ADAL" clId="{25C138EB-D480-48BD-B489-BC60FEE4BFA5}" dt="2020-11-08T19:56:10.011" v="2358" actId="478"/>
          <ac:picMkLst>
            <pc:docMk/>
            <pc:sldMk cId="2245966500" sldId="337"/>
            <ac:picMk id="10" creationId="{20F924F1-01C0-49DF-B53E-CB8F1E91AB74}"/>
          </ac:picMkLst>
        </pc:picChg>
        <pc:picChg chg="add mod">
          <ac:chgData name="Jennifer Williams" userId="4ff3af38-ea74-486b-8d08-51c0e647ee2d" providerId="ADAL" clId="{25C138EB-D480-48BD-B489-BC60FEE4BFA5}" dt="2020-11-08T19:56:08.553" v="2357" actId="1076"/>
          <ac:picMkLst>
            <pc:docMk/>
            <pc:sldMk cId="2245966500" sldId="337"/>
            <ac:picMk id="11" creationId="{AA4D9ACE-7F3A-402E-8D9D-70BDAD644235}"/>
          </ac:picMkLst>
        </pc:picChg>
        <pc:picChg chg="add mod ord">
          <ac:chgData name="Jennifer Williams" userId="4ff3af38-ea74-486b-8d08-51c0e647ee2d" providerId="ADAL" clId="{25C138EB-D480-48BD-B489-BC60FEE4BFA5}" dt="2020-11-08T19:56:39.186" v="2364" actId="1076"/>
          <ac:picMkLst>
            <pc:docMk/>
            <pc:sldMk cId="2245966500" sldId="337"/>
            <ac:picMk id="12" creationId="{CDE5AF9B-7789-4397-950D-962E82EB0698}"/>
          </ac:picMkLst>
        </pc:picChg>
      </pc:sldChg>
      <pc:sldChg chg="addSp delSp modSp add">
        <pc:chgData name="Jennifer Williams" userId="4ff3af38-ea74-486b-8d08-51c0e647ee2d" providerId="ADAL" clId="{25C138EB-D480-48BD-B489-BC60FEE4BFA5}" dt="2020-11-08T20:52:04.830" v="2410" actId="167"/>
        <pc:sldMkLst>
          <pc:docMk/>
          <pc:sldMk cId="491361676" sldId="338"/>
        </pc:sldMkLst>
        <pc:spChg chg="mod">
          <ac:chgData name="Jennifer Williams" userId="4ff3af38-ea74-486b-8d08-51c0e647ee2d" providerId="ADAL" clId="{25C138EB-D480-48BD-B489-BC60FEE4BFA5}" dt="2020-11-08T19:58:06.507" v="2396" actId="20577"/>
          <ac:spMkLst>
            <pc:docMk/>
            <pc:sldMk cId="491361676" sldId="338"/>
            <ac:spMk id="4" creationId="{82E571D4-A8C0-4257-AC47-56DCB4854276}"/>
          </ac:spMkLst>
        </pc:spChg>
        <pc:spChg chg="mod">
          <ac:chgData name="Jennifer Williams" userId="4ff3af38-ea74-486b-8d08-51c0e647ee2d" providerId="ADAL" clId="{25C138EB-D480-48BD-B489-BC60FEE4BFA5}" dt="2020-11-08T20:51:42.602" v="2404" actId="1076"/>
          <ac:spMkLst>
            <pc:docMk/>
            <pc:sldMk cId="491361676" sldId="338"/>
            <ac:spMk id="8" creationId="{BB6FA2A2-92F0-4121-B7B4-87FB547C1165}"/>
          </ac:spMkLst>
        </pc:spChg>
        <pc:picChg chg="add mod ord">
          <ac:chgData name="Jennifer Williams" userId="4ff3af38-ea74-486b-8d08-51c0e647ee2d" providerId="ADAL" clId="{25C138EB-D480-48BD-B489-BC60FEE4BFA5}" dt="2020-11-08T20:51:00.168" v="2401" actId="167"/>
          <ac:picMkLst>
            <pc:docMk/>
            <pc:sldMk cId="491361676" sldId="338"/>
            <ac:picMk id="9" creationId="{2067CFAD-79DF-4F2F-963D-706F9DE2831B}"/>
          </ac:picMkLst>
        </pc:picChg>
        <pc:picChg chg="add mod ord">
          <ac:chgData name="Jennifer Williams" userId="4ff3af38-ea74-486b-8d08-51c0e647ee2d" providerId="ADAL" clId="{25C138EB-D480-48BD-B489-BC60FEE4BFA5}" dt="2020-11-08T20:52:04.830" v="2410" actId="167"/>
          <ac:picMkLst>
            <pc:docMk/>
            <pc:sldMk cId="491361676" sldId="338"/>
            <ac:picMk id="10" creationId="{D46A464B-10A2-4615-BC26-328C2E65ACCE}"/>
          </ac:picMkLst>
        </pc:picChg>
        <pc:picChg chg="del mod">
          <ac:chgData name="Jennifer Williams" userId="4ff3af38-ea74-486b-8d08-51c0e647ee2d" providerId="ADAL" clId="{25C138EB-D480-48BD-B489-BC60FEE4BFA5}" dt="2020-11-08T19:57:46.781" v="2371" actId="478"/>
          <ac:picMkLst>
            <pc:docMk/>
            <pc:sldMk cId="491361676" sldId="338"/>
            <ac:picMk id="13" creationId="{B28C7AD8-B477-4374-BE37-E0389C56367A}"/>
          </ac:picMkLst>
        </pc:picChg>
        <pc:picChg chg="del">
          <ac:chgData name="Jennifer Williams" userId="4ff3af38-ea74-486b-8d08-51c0e647ee2d" providerId="ADAL" clId="{25C138EB-D480-48BD-B489-BC60FEE4BFA5}" dt="2020-11-08T19:57:47.381" v="2372" actId="478"/>
          <ac:picMkLst>
            <pc:docMk/>
            <pc:sldMk cId="491361676" sldId="338"/>
            <ac:picMk id="14" creationId="{5244019F-465B-4E79-B0BF-99343989AD2D}"/>
          </ac:picMkLst>
        </pc:picChg>
      </pc:sldChg>
      <pc:sldChg chg="delSp modSp add modNotes">
        <pc:chgData name="Jennifer Williams" userId="4ff3af38-ea74-486b-8d08-51c0e647ee2d" providerId="ADAL" clId="{25C138EB-D480-48BD-B489-BC60FEE4BFA5}" dt="2020-11-08T21:19:09.931" v="3231" actId="1036"/>
        <pc:sldMkLst>
          <pc:docMk/>
          <pc:sldMk cId="3770804783" sldId="339"/>
        </pc:sldMkLst>
        <pc:spChg chg="mod">
          <ac:chgData name="Jennifer Williams" userId="4ff3af38-ea74-486b-8d08-51c0e647ee2d" providerId="ADAL" clId="{25C138EB-D480-48BD-B489-BC60FEE4BFA5}" dt="2020-11-08T21:19:09.931" v="3231" actId="1036"/>
          <ac:spMkLst>
            <pc:docMk/>
            <pc:sldMk cId="3770804783" sldId="339"/>
            <ac:spMk id="2" creationId="{729C729C-317E-415A-83CC-B92F161D222A}"/>
          </ac:spMkLst>
        </pc:spChg>
        <pc:spChg chg="mod">
          <ac:chgData name="Jennifer Williams" userId="4ff3af38-ea74-486b-8d08-51c0e647ee2d" providerId="ADAL" clId="{25C138EB-D480-48BD-B489-BC60FEE4BFA5}" dt="2020-11-08T21:05:37.686" v="2679" actId="20577"/>
          <ac:spMkLst>
            <pc:docMk/>
            <pc:sldMk cId="3770804783" sldId="339"/>
            <ac:spMk id="5" creationId="{9BDD23B7-4616-4CC6-9C23-A59683A1271E}"/>
          </ac:spMkLst>
        </pc:spChg>
        <pc:spChg chg="del">
          <ac:chgData name="Jennifer Williams" userId="4ff3af38-ea74-486b-8d08-51c0e647ee2d" providerId="ADAL" clId="{25C138EB-D480-48BD-B489-BC60FEE4BFA5}" dt="2020-11-08T21:05:14.644" v="2656" actId="478"/>
          <ac:spMkLst>
            <pc:docMk/>
            <pc:sldMk cId="3770804783" sldId="339"/>
            <ac:spMk id="8" creationId="{8069771F-2010-43E8-B87B-6C04A7EB872D}"/>
          </ac:spMkLst>
        </pc:spChg>
        <pc:spChg chg="del">
          <ac:chgData name="Jennifer Williams" userId="4ff3af38-ea74-486b-8d08-51c0e647ee2d" providerId="ADAL" clId="{25C138EB-D480-48BD-B489-BC60FEE4BFA5}" dt="2020-11-08T21:05:16.054" v="2657" actId="478"/>
          <ac:spMkLst>
            <pc:docMk/>
            <pc:sldMk cId="3770804783" sldId="339"/>
            <ac:spMk id="9" creationId="{8917514C-497A-460A-88B1-9556368111BF}"/>
          </ac:spMkLst>
        </pc:spChg>
      </pc:sldChg>
      <pc:sldChg chg="modSp add modNotes modNotesTx">
        <pc:chgData name="Jennifer Williams" userId="4ff3af38-ea74-486b-8d08-51c0e647ee2d" providerId="ADAL" clId="{25C138EB-D480-48BD-B489-BC60FEE4BFA5}" dt="2020-11-08T21:26:32.092" v="3535" actId="20577"/>
        <pc:sldMkLst>
          <pc:docMk/>
          <pc:sldMk cId="2559913" sldId="340"/>
        </pc:sldMkLst>
        <pc:spChg chg="mod">
          <ac:chgData name="Jennifer Williams" userId="4ff3af38-ea74-486b-8d08-51c0e647ee2d" providerId="ADAL" clId="{25C138EB-D480-48BD-B489-BC60FEE4BFA5}" dt="2020-11-08T21:19:50.703" v="3248" actId="20577"/>
          <ac:spMkLst>
            <pc:docMk/>
            <pc:sldMk cId="2559913" sldId="340"/>
            <ac:spMk id="5" creationId="{A360C16A-733C-4F06-99B2-BC766D06CF8A}"/>
          </ac:spMkLst>
        </pc:spChg>
        <pc:spChg chg="mod">
          <ac:chgData name="Jennifer Williams" userId="4ff3af38-ea74-486b-8d08-51c0e647ee2d" providerId="ADAL" clId="{25C138EB-D480-48BD-B489-BC60FEE4BFA5}" dt="2020-11-08T21:25:08.804" v="3494" actId="20577"/>
          <ac:spMkLst>
            <pc:docMk/>
            <pc:sldMk cId="2559913" sldId="340"/>
            <ac:spMk id="8" creationId="{8069771F-2010-43E8-B87B-6C04A7EB872D}"/>
          </ac:spMkLst>
        </pc:spChg>
      </pc:sldChg>
      <pc:sldChg chg="modSp add modNotes modNotesTx">
        <pc:chgData name="Jennifer Williams" userId="4ff3af38-ea74-486b-8d08-51c0e647ee2d" providerId="ADAL" clId="{25C138EB-D480-48BD-B489-BC60FEE4BFA5}" dt="2020-11-08T21:30:46.684" v="3748" actId="20577"/>
        <pc:sldMkLst>
          <pc:docMk/>
          <pc:sldMk cId="3249157402" sldId="341"/>
        </pc:sldMkLst>
        <pc:spChg chg="mod">
          <ac:chgData name="Jennifer Williams" userId="4ff3af38-ea74-486b-8d08-51c0e647ee2d" providerId="ADAL" clId="{25C138EB-D480-48BD-B489-BC60FEE4BFA5}" dt="2020-11-08T21:29:04.730" v="3586" actId="20577"/>
          <ac:spMkLst>
            <pc:docMk/>
            <pc:sldMk cId="3249157402" sldId="341"/>
            <ac:spMk id="5" creationId="{A360C16A-733C-4F06-99B2-BC766D06CF8A}"/>
          </ac:spMkLst>
        </pc:spChg>
        <pc:spChg chg="mod">
          <ac:chgData name="Jennifer Williams" userId="4ff3af38-ea74-486b-8d08-51c0e647ee2d" providerId="ADAL" clId="{25C138EB-D480-48BD-B489-BC60FEE4BFA5}" dt="2020-11-08T21:30:29.378" v="3747" actId="20577"/>
          <ac:spMkLst>
            <pc:docMk/>
            <pc:sldMk cId="3249157402" sldId="341"/>
            <ac:spMk id="8" creationId="{8069771F-2010-43E8-B87B-6C04A7EB872D}"/>
          </ac:spMkLst>
        </pc:spChg>
      </pc:sldChg>
      <pc:sldChg chg="add del modNotes">
        <pc:chgData name="Jennifer Williams" userId="4ff3af38-ea74-486b-8d08-51c0e647ee2d" providerId="ADAL" clId="{25C138EB-D480-48BD-B489-BC60FEE4BFA5}" dt="2020-11-08T21:29:30.932" v="3683"/>
        <pc:sldMkLst>
          <pc:docMk/>
          <pc:sldMk cId="1529964727" sldId="342"/>
        </pc:sldMkLst>
      </pc:sldChg>
      <pc:sldMasterChg chg="modSp modSldLayout">
        <pc:chgData name="Jennifer Williams" userId="4ff3af38-ea74-486b-8d08-51c0e647ee2d" providerId="ADAL" clId="{25C138EB-D480-48BD-B489-BC60FEE4BFA5}" dt="2020-11-08T18:26:04.945" v="68" actId="20577"/>
        <pc:sldMasterMkLst>
          <pc:docMk/>
          <pc:sldMasterMk cId="1173366282" sldId="2147483660"/>
        </pc:sldMasterMkLst>
        <pc:spChg chg="mod">
          <ac:chgData name="Jennifer Williams" userId="4ff3af38-ea74-486b-8d08-51c0e647ee2d" providerId="ADAL" clId="{25C138EB-D480-48BD-B489-BC60FEE4BFA5}" dt="2020-11-08T18:26:04.945" v="68" actId="20577"/>
          <ac:spMkLst>
            <pc:docMk/>
            <pc:sldMasterMk cId="1173366282" sldId="2147483660"/>
            <ac:spMk id="13" creationId="{00000000-0000-0000-0000-000000000000}"/>
          </ac:spMkLst>
        </pc:spChg>
        <pc:sldLayoutChg chg="addSp delSp modSp">
          <pc:chgData name="Jennifer Williams" userId="4ff3af38-ea74-486b-8d08-51c0e647ee2d" providerId="ADAL" clId="{25C138EB-D480-48BD-B489-BC60FEE4BFA5}" dt="2020-11-08T18:05:22.486" v="45" actId="20577"/>
          <pc:sldLayoutMkLst>
            <pc:docMk/>
            <pc:sldMasterMk cId="1173366282" sldId="2147483660"/>
            <pc:sldLayoutMk cId="3876826954" sldId="2147483661"/>
          </pc:sldLayoutMkLst>
          <pc:spChg chg="add del mod">
            <ac:chgData name="Jennifer Williams" userId="4ff3af38-ea74-486b-8d08-51c0e647ee2d" providerId="ADAL" clId="{25C138EB-D480-48BD-B489-BC60FEE4BFA5}" dt="2020-11-08T18:00:03.528" v="28"/>
            <ac:spMkLst>
              <pc:docMk/>
              <pc:sldMasterMk cId="1173366282" sldId="2147483660"/>
              <pc:sldLayoutMk cId="3876826954" sldId="2147483661"/>
              <ac:spMk id="2" creationId="{C2FC3BD9-9957-4F18-ACB6-B576F7A0EC69}"/>
            </ac:spMkLst>
          </pc:spChg>
          <pc:spChg chg="mod">
            <ac:chgData name="Jennifer Williams" userId="4ff3af38-ea74-486b-8d08-51c0e647ee2d" providerId="ADAL" clId="{25C138EB-D480-48BD-B489-BC60FEE4BFA5}" dt="2020-11-08T17:58:42.353" v="22" actId="20577"/>
            <ac:spMkLst>
              <pc:docMk/>
              <pc:sldMasterMk cId="1173366282" sldId="2147483660"/>
              <pc:sldLayoutMk cId="3876826954" sldId="2147483661"/>
              <ac:spMk id="10" creationId="{00000000-0000-0000-0000-000000000000}"/>
            </ac:spMkLst>
          </pc:spChg>
          <pc:spChg chg="mod">
            <ac:chgData name="Jennifer Williams" userId="4ff3af38-ea74-486b-8d08-51c0e647ee2d" providerId="ADAL" clId="{25C138EB-D480-48BD-B489-BC60FEE4BFA5}" dt="2020-11-08T18:05:22.486" v="45" actId="20577"/>
            <ac:spMkLst>
              <pc:docMk/>
              <pc:sldMasterMk cId="1173366282" sldId="2147483660"/>
              <pc:sldLayoutMk cId="3876826954" sldId="2147483661"/>
              <ac:spMk id="11" creationId="{00000000-0000-0000-0000-000000000000}"/>
            </ac:spMkLst>
          </pc:spChg>
          <pc:spChg chg="mod">
            <ac:chgData name="Jennifer Williams" userId="4ff3af38-ea74-486b-8d08-51c0e647ee2d" providerId="ADAL" clId="{25C138EB-D480-48BD-B489-BC60FEE4BFA5}" dt="2020-11-08T17:58:36.714" v="9" actId="20577"/>
            <ac:spMkLst>
              <pc:docMk/>
              <pc:sldMasterMk cId="1173366282" sldId="2147483660"/>
              <pc:sldLayoutMk cId="3876826954" sldId="2147483661"/>
              <ac:spMk id="12" creationId="{00000000-0000-0000-0000-000000000000}"/>
            </ac:spMkLst>
          </pc:spChg>
        </pc:sldLayoutChg>
        <pc:sldLayoutChg chg="modSp">
          <pc:chgData name="Jennifer Williams" userId="4ff3af38-ea74-486b-8d08-51c0e647ee2d" providerId="ADAL" clId="{25C138EB-D480-48BD-B489-BC60FEE4BFA5}" dt="2020-11-08T18:24:25.964" v="57" actId="20577"/>
          <pc:sldLayoutMkLst>
            <pc:docMk/>
            <pc:sldMasterMk cId="1173366282" sldId="2147483660"/>
            <pc:sldLayoutMk cId="850619007" sldId="2147483662"/>
          </pc:sldLayoutMkLst>
          <pc:spChg chg="mod">
            <ac:chgData name="Jennifer Williams" userId="4ff3af38-ea74-486b-8d08-51c0e647ee2d" providerId="ADAL" clId="{25C138EB-D480-48BD-B489-BC60FEE4BFA5}" dt="2020-11-08T18:24:25.964" v="57" actId="20577"/>
            <ac:spMkLst>
              <pc:docMk/>
              <pc:sldMasterMk cId="1173366282" sldId="2147483660"/>
              <pc:sldLayoutMk cId="850619007" sldId="2147483662"/>
              <ac:spMk id="5" creationId="{00000000-0000-0000-0000-000000000000}"/>
            </ac:spMkLst>
          </pc:spChg>
        </pc:sldLayoutChg>
        <pc:sldLayoutChg chg="modSp setBg">
          <pc:chgData name="Jennifer Williams" userId="4ff3af38-ea74-486b-8d08-51c0e647ee2d" providerId="ADAL" clId="{25C138EB-D480-48BD-B489-BC60FEE4BFA5}" dt="2020-11-08T18:23:59.652" v="53" actId="20577"/>
          <pc:sldLayoutMkLst>
            <pc:docMk/>
            <pc:sldMasterMk cId="1173366282" sldId="2147483660"/>
            <pc:sldLayoutMk cId="2537107325" sldId="2147483666"/>
          </pc:sldLayoutMkLst>
          <pc:spChg chg="mod">
            <ac:chgData name="Jennifer Williams" userId="4ff3af38-ea74-486b-8d08-51c0e647ee2d" providerId="ADAL" clId="{25C138EB-D480-48BD-B489-BC60FEE4BFA5}" dt="2020-11-08T18:23:59.652" v="53" actId="20577"/>
            <ac:spMkLst>
              <pc:docMk/>
              <pc:sldMasterMk cId="1173366282" sldId="2147483660"/>
              <pc:sldLayoutMk cId="2537107325" sldId="2147483666"/>
              <ac:spMk id="3" creationId="{8F1BF85C-D910-47D1-A2FB-9FC29381EBD2}"/>
            </ac:spMkLst>
          </pc:spChg>
        </pc:sldLayoutChg>
        <pc:sldLayoutChg chg="modSp">
          <pc:chgData name="Jennifer Williams" userId="4ff3af38-ea74-486b-8d08-51c0e647ee2d" providerId="ADAL" clId="{25C138EB-D480-48BD-B489-BC60FEE4BFA5}" dt="2020-11-08T18:24:09.469" v="55" actId="20577"/>
          <pc:sldLayoutMkLst>
            <pc:docMk/>
            <pc:sldMasterMk cId="1173366282" sldId="2147483660"/>
            <pc:sldLayoutMk cId="2127026576" sldId="2147483667"/>
          </pc:sldLayoutMkLst>
          <pc:spChg chg="mod">
            <ac:chgData name="Jennifer Williams" userId="4ff3af38-ea74-486b-8d08-51c0e647ee2d" providerId="ADAL" clId="{25C138EB-D480-48BD-B489-BC60FEE4BFA5}" dt="2020-11-08T18:24:09.469" v="55" actId="20577"/>
            <ac:spMkLst>
              <pc:docMk/>
              <pc:sldMasterMk cId="1173366282" sldId="2147483660"/>
              <pc:sldLayoutMk cId="2127026576" sldId="2147483667"/>
              <ac:spMk id="3" creationId="{00000000-0000-0000-0000-000000000000}"/>
            </ac:spMkLst>
          </pc:spChg>
        </pc:sldLayoutChg>
        <pc:sldLayoutChg chg="modSp">
          <pc:chgData name="Jennifer Williams" userId="4ff3af38-ea74-486b-8d08-51c0e647ee2d" providerId="ADAL" clId="{25C138EB-D480-48BD-B489-BC60FEE4BFA5}" dt="2020-11-08T18:24:17.280" v="56"/>
          <pc:sldLayoutMkLst>
            <pc:docMk/>
            <pc:sldMasterMk cId="1173366282" sldId="2147483660"/>
            <pc:sldLayoutMk cId="0" sldId="2147483668"/>
          </pc:sldLayoutMkLst>
          <pc:spChg chg="mod">
            <ac:chgData name="Jennifer Williams" userId="4ff3af38-ea74-486b-8d08-51c0e647ee2d" providerId="ADAL" clId="{25C138EB-D480-48BD-B489-BC60FEE4BFA5}" dt="2020-11-08T18:24:17.280" v="56"/>
            <ac:spMkLst>
              <pc:docMk/>
              <pc:sldMasterMk cId="1173366282" sldId="2147483660"/>
              <pc:sldLayoutMk cId="0" sldId="2147483668"/>
              <ac:spMk id="3" creationId="{B9535A83-3CC0-42E2-AAD8-4E209BAEF54C}"/>
            </ac:spMkLst>
          </pc:spChg>
        </pc:sldLayoutChg>
      </pc:sldMasterChg>
    </pc:docChg>
  </pc:docChgLst>
  <pc:docChgLst>
    <pc:chgData name="Jennifer Williams" userId="4ff3af38-ea74-486b-8d08-51c0e647ee2d" providerId="ADAL" clId="{5C0461BD-B394-47DA-AD31-20300094086C}"/>
    <pc:docChg chg="undo custSel addSld delSld modSld modMainMaster">
      <pc:chgData name="Jennifer Williams" userId="4ff3af38-ea74-486b-8d08-51c0e647ee2d" providerId="ADAL" clId="{5C0461BD-B394-47DA-AD31-20300094086C}" dt="2021-02-03T05:37:04.221" v="5587"/>
      <pc:docMkLst>
        <pc:docMk/>
      </pc:docMkLst>
      <pc:sldChg chg="addSp delSp modSp modTransition modAnim modNotesTx">
        <pc:chgData name="Jennifer Williams" userId="4ff3af38-ea74-486b-8d08-51c0e647ee2d" providerId="ADAL" clId="{5C0461BD-B394-47DA-AD31-20300094086C}" dt="2021-02-03T04:06:49.939" v="3855"/>
        <pc:sldMkLst>
          <pc:docMk/>
          <pc:sldMk cId="79056085" sldId="256"/>
        </pc:sldMkLst>
        <pc:picChg chg="add del mod">
          <ac:chgData name="Jennifer Williams" userId="4ff3af38-ea74-486b-8d08-51c0e647ee2d" providerId="ADAL" clId="{5C0461BD-B394-47DA-AD31-20300094086C}" dt="2021-02-03T04:06:01.406" v="3854"/>
          <ac:picMkLst>
            <pc:docMk/>
            <pc:sldMk cId="79056085" sldId="256"/>
            <ac:picMk id="2" creationId="{4A41166B-C7C1-441A-BF76-3C7E14F83655}"/>
          </ac:picMkLst>
        </pc:picChg>
        <pc:picChg chg="add mod">
          <ac:chgData name="Jennifer Williams" userId="4ff3af38-ea74-486b-8d08-51c0e647ee2d" providerId="ADAL" clId="{5C0461BD-B394-47DA-AD31-20300094086C}" dt="2021-02-03T04:06:49.939" v="3855"/>
          <ac:picMkLst>
            <pc:docMk/>
            <pc:sldMk cId="79056085" sldId="256"/>
            <ac:picMk id="3" creationId="{D9F50696-7ADA-4759-9A20-9ED49B9737C1}"/>
          </ac:picMkLst>
        </pc:picChg>
      </pc:sldChg>
      <pc:sldChg chg="del modNotesTx">
        <pc:chgData name="Jennifer Williams" userId="4ff3af38-ea74-486b-8d08-51c0e647ee2d" providerId="ADAL" clId="{5C0461BD-B394-47DA-AD31-20300094086C}" dt="2021-01-31T00:40:52.370" v="2175" actId="2696"/>
        <pc:sldMkLst>
          <pc:docMk/>
          <pc:sldMk cId="1102444152" sldId="257"/>
        </pc:sldMkLst>
      </pc:sldChg>
      <pc:sldChg chg="addSp modSp modNotesTx">
        <pc:chgData name="Jennifer Williams" userId="4ff3af38-ea74-486b-8d08-51c0e647ee2d" providerId="ADAL" clId="{5C0461BD-B394-47DA-AD31-20300094086C}" dt="2021-02-03T05:37:04.221" v="5587"/>
        <pc:sldMkLst>
          <pc:docMk/>
          <pc:sldMk cId="3163576685" sldId="301"/>
        </pc:sldMkLst>
        <pc:picChg chg="add mod">
          <ac:chgData name="Jennifer Williams" userId="4ff3af38-ea74-486b-8d08-51c0e647ee2d" providerId="ADAL" clId="{5C0461BD-B394-47DA-AD31-20300094086C}" dt="2021-02-03T05:37:04.221" v="5587"/>
          <ac:picMkLst>
            <pc:docMk/>
            <pc:sldMk cId="3163576685" sldId="301"/>
            <ac:picMk id="2" creationId="{E59B6420-DF3C-488C-8600-B63175EFCCDE}"/>
          </ac:picMkLst>
        </pc:picChg>
      </pc:sldChg>
      <pc:sldChg chg="addSp modSp mod">
        <pc:chgData name="Jennifer Williams" userId="4ff3af38-ea74-486b-8d08-51c0e647ee2d" providerId="ADAL" clId="{5C0461BD-B394-47DA-AD31-20300094086C}" dt="2021-02-03T05:36:09.114" v="5586"/>
        <pc:sldMkLst>
          <pc:docMk/>
          <pc:sldMk cId="353393356" sldId="303"/>
        </pc:sldMkLst>
        <pc:spChg chg="mod">
          <ac:chgData name="Jennifer Williams" userId="4ff3af38-ea74-486b-8d08-51c0e647ee2d" providerId="ADAL" clId="{5C0461BD-B394-47DA-AD31-20300094086C}" dt="2021-01-31T06:21:49.170" v="3445" actId="20577"/>
          <ac:spMkLst>
            <pc:docMk/>
            <pc:sldMk cId="353393356" sldId="303"/>
            <ac:spMk id="3" creationId="{00000000-0000-0000-0000-000000000000}"/>
          </ac:spMkLst>
        </pc:spChg>
        <pc:spChg chg="mod">
          <ac:chgData name="Jennifer Williams" userId="4ff3af38-ea74-486b-8d08-51c0e647ee2d" providerId="ADAL" clId="{5C0461BD-B394-47DA-AD31-20300094086C}" dt="2021-01-31T06:22:00.735" v="3454" actId="20577"/>
          <ac:spMkLst>
            <pc:docMk/>
            <pc:sldMk cId="353393356" sldId="303"/>
            <ac:spMk id="5" creationId="{0180B040-FFBF-4F35-8DE5-9C44356256F6}"/>
          </ac:spMkLst>
        </pc:spChg>
        <pc:spChg chg="mod">
          <ac:chgData name="Jennifer Williams" userId="4ff3af38-ea74-486b-8d08-51c0e647ee2d" providerId="ADAL" clId="{5C0461BD-B394-47DA-AD31-20300094086C}" dt="2021-01-31T06:22:44.555" v="3476" actId="255"/>
          <ac:spMkLst>
            <pc:docMk/>
            <pc:sldMk cId="353393356" sldId="303"/>
            <ac:spMk id="6" creationId="{393D47BB-0D48-4CCC-9428-7DF61B4E96C7}"/>
          </ac:spMkLst>
        </pc:spChg>
        <pc:picChg chg="add mod">
          <ac:chgData name="Jennifer Williams" userId="4ff3af38-ea74-486b-8d08-51c0e647ee2d" providerId="ADAL" clId="{5C0461BD-B394-47DA-AD31-20300094086C}" dt="2021-02-03T05:36:09.114" v="5586"/>
          <ac:picMkLst>
            <pc:docMk/>
            <pc:sldMk cId="353393356" sldId="303"/>
            <ac:picMk id="2" creationId="{BD113356-DE27-446F-B51B-4A6E1DF2623F}"/>
          </ac:picMkLst>
        </pc:picChg>
      </pc:sldChg>
      <pc:sldChg chg="addSp delSp modSp mod modNotesTx">
        <pc:chgData name="Jennifer Williams" userId="4ff3af38-ea74-486b-8d08-51c0e647ee2d" providerId="ADAL" clId="{5C0461BD-B394-47DA-AD31-20300094086C}" dt="2021-02-03T04:14:52.881" v="4781"/>
        <pc:sldMkLst>
          <pc:docMk/>
          <pc:sldMk cId="2567182248" sldId="308"/>
        </pc:sldMkLst>
        <pc:spChg chg="del">
          <ac:chgData name="Jennifer Williams" userId="4ff3af38-ea74-486b-8d08-51c0e647ee2d" providerId="ADAL" clId="{5C0461BD-B394-47DA-AD31-20300094086C}" dt="2021-01-30T23:55:42.322" v="1235" actId="478"/>
          <ac:spMkLst>
            <pc:docMk/>
            <pc:sldMk cId="2567182248" sldId="308"/>
            <ac:spMk id="4" creationId="{00000000-0000-0000-0000-000000000000}"/>
          </ac:spMkLst>
        </pc:spChg>
        <pc:spChg chg="del mod">
          <ac:chgData name="Jennifer Williams" userId="4ff3af38-ea74-486b-8d08-51c0e647ee2d" providerId="ADAL" clId="{5C0461BD-B394-47DA-AD31-20300094086C}" dt="2021-01-30T23:58:16.298" v="1269" actId="478"/>
          <ac:spMkLst>
            <pc:docMk/>
            <pc:sldMk cId="2567182248" sldId="308"/>
            <ac:spMk id="6" creationId="{43A7684B-EDB2-429F-8861-DF06B914AC55}"/>
          </ac:spMkLst>
        </pc:spChg>
        <pc:spChg chg="del">
          <ac:chgData name="Jennifer Williams" userId="4ff3af38-ea74-486b-8d08-51c0e647ee2d" providerId="ADAL" clId="{5C0461BD-B394-47DA-AD31-20300094086C}" dt="2021-01-30T23:55:43.698" v="1236" actId="478"/>
          <ac:spMkLst>
            <pc:docMk/>
            <pc:sldMk cId="2567182248" sldId="308"/>
            <ac:spMk id="7" creationId="{8F7C4E5E-3749-4797-AC45-80A047812DDF}"/>
          </ac:spMkLst>
        </pc:spChg>
        <pc:spChg chg="add mod">
          <ac:chgData name="Jennifer Williams" userId="4ff3af38-ea74-486b-8d08-51c0e647ee2d" providerId="ADAL" clId="{5C0461BD-B394-47DA-AD31-20300094086C}" dt="2021-01-31T00:03:17.642" v="1368" actId="1036"/>
          <ac:spMkLst>
            <pc:docMk/>
            <pc:sldMk cId="2567182248" sldId="308"/>
            <ac:spMk id="9" creationId="{C6D9378E-6D8A-40F1-83C1-96C509640BBD}"/>
          </ac:spMkLst>
        </pc:spChg>
        <pc:spChg chg="add mod">
          <ac:chgData name="Jennifer Williams" userId="4ff3af38-ea74-486b-8d08-51c0e647ee2d" providerId="ADAL" clId="{5C0461BD-B394-47DA-AD31-20300094086C}" dt="2021-01-31T00:02:46.202" v="1365" actId="1076"/>
          <ac:spMkLst>
            <pc:docMk/>
            <pc:sldMk cId="2567182248" sldId="308"/>
            <ac:spMk id="10" creationId="{C1880C05-01BF-4239-97FF-A9591AB7D798}"/>
          </ac:spMkLst>
        </pc:spChg>
        <pc:spChg chg="add mod">
          <ac:chgData name="Jennifer Williams" userId="4ff3af38-ea74-486b-8d08-51c0e647ee2d" providerId="ADAL" clId="{5C0461BD-B394-47DA-AD31-20300094086C}" dt="2021-01-31T00:02:36.827" v="1363" actId="14100"/>
          <ac:spMkLst>
            <pc:docMk/>
            <pc:sldMk cId="2567182248" sldId="308"/>
            <ac:spMk id="11" creationId="{154AAB58-4170-4FB1-B203-4DB350C1C6F7}"/>
          </ac:spMkLst>
        </pc:spChg>
        <pc:spChg chg="add mod">
          <ac:chgData name="Jennifer Williams" userId="4ff3af38-ea74-486b-8d08-51c0e647ee2d" providerId="ADAL" clId="{5C0461BD-B394-47DA-AD31-20300094086C}" dt="2021-01-31T00:02:40.710" v="1364" actId="1076"/>
          <ac:spMkLst>
            <pc:docMk/>
            <pc:sldMk cId="2567182248" sldId="308"/>
            <ac:spMk id="12" creationId="{CB6630D4-9B50-4136-920C-5B6DD301207F}"/>
          </ac:spMkLst>
        </pc:spChg>
        <pc:spChg chg="add mod">
          <ac:chgData name="Jennifer Williams" userId="4ff3af38-ea74-486b-8d08-51c0e647ee2d" providerId="ADAL" clId="{5C0461BD-B394-47DA-AD31-20300094086C}" dt="2021-01-31T00:02:24.313" v="1359" actId="14100"/>
          <ac:spMkLst>
            <pc:docMk/>
            <pc:sldMk cId="2567182248" sldId="308"/>
            <ac:spMk id="13" creationId="{74D54975-1EEC-4FCF-89FF-59F5EA33A2B7}"/>
          </ac:spMkLst>
        </pc:spChg>
        <pc:spChg chg="add del mod">
          <ac:chgData name="Jennifer Williams" userId="4ff3af38-ea74-486b-8d08-51c0e647ee2d" providerId="ADAL" clId="{5C0461BD-B394-47DA-AD31-20300094086C}" dt="2021-01-31T00:00:57.673" v="1332"/>
          <ac:spMkLst>
            <pc:docMk/>
            <pc:sldMk cId="2567182248" sldId="308"/>
            <ac:spMk id="14" creationId="{DE60AA0E-DCE9-485E-8F21-5BA3E91A0051}"/>
          </ac:spMkLst>
        </pc:spChg>
        <pc:spChg chg="add mod">
          <ac:chgData name="Jennifer Williams" userId="4ff3af38-ea74-486b-8d08-51c0e647ee2d" providerId="ADAL" clId="{5C0461BD-B394-47DA-AD31-20300094086C}" dt="2021-01-31T00:02:49.697" v="1366" actId="1076"/>
          <ac:spMkLst>
            <pc:docMk/>
            <pc:sldMk cId="2567182248" sldId="308"/>
            <ac:spMk id="15" creationId="{E368290E-03CE-4A38-8333-610B5EB4717D}"/>
          </ac:spMkLst>
        </pc:spChg>
        <pc:picChg chg="add del mod">
          <ac:chgData name="Jennifer Williams" userId="4ff3af38-ea74-486b-8d08-51c0e647ee2d" providerId="ADAL" clId="{5C0461BD-B394-47DA-AD31-20300094086C}" dt="2021-02-03T04:14:52.881" v="4781"/>
          <ac:picMkLst>
            <pc:docMk/>
            <pc:sldMk cId="2567182248" sldId="308"/>
            <ac:picMk id="2" creationId="{C95C4BB7-D796-4C5D-ACFC-E297AB0AF20D}"/>
          </ac:picMkLst>
        </pc:picChg>
        <pc:picChg chg="add mod ord modCrop">
          <ac:chgData name="Jennifer Williams" userId="4ff3af38-ea74-486b-8d08-51c0e647ee2d" providerId="ADAL" clId="{5C0461BD-B394-47DA-AD31-20300094086C}" dt="2021-01-31T00:02:10.559" v="1355" actId="692"/>
          <ac:picMkLst>
            <pc:docMk/>
            <pc:sldMk cId="2567182248" sldId="308"/>
            <ac:picMk id="3" creationId="{01C45804-8891-4317-931E-2AD3D8BAC710}"/>
          </ac:picMkLst>
        </pc:picChg>
        <pc:picChg chg="add mod">
          <ac:chgData name="Jennifer Williams" userId="4ff3af38-ea74-486b-8d08-51c0e647ee2d" providerId="ADAL" clId="{5C0461BD-B394-47DA-AD31-20300094086C}" dt="2021-02-03T04:14:52.881" v="4781"/>
          <ac:picMkLst>
            <pc:docMk/>
            <pc:sldMk cId="2567182248" sldId="308"/>
            <ac:picMk id="4" creationId="{B13AF408-5DB3-4681-A734-E0BB6AA8911B}"/>
          </ac:picMkLst>
        </pc:picChg>
        <pc:picChg chg="del">
          <ac:chgData name="Jennifer Williams" userId="4ff3af38-ea74-486b-8d08-51c0e647ee2d" providerId="ADAL" clId="{5C0461BD-B394-47DA-AD31-20300094086C}" dt="2021-01-30T23:55:35.834" v="1234" actId="478"/>
          <ac:picMkLst>
            <pc:docMk/>
            <pc:sldMk cId="2567182248" sldId="308"/>
            <ac:picMk id="5" creationId="{F4C620CA-EB30-4185-9F68-5AFB2E52DB91}"/>
          </ac:picMkLst>
        </pc:picChg>
      </pc:sldChg>
      <pc:sldChg chg="addSp delSp modSp mod modNotesTx">
        <pc:chgData name="Jennifer Williams" userId="4ff3af38-ea74-486b-8d08-51c0e647ee2d" providerId="ADAL" clId="{5C0461BD-B394-47DA-AD31-20300094086C}" dt="2021-02-03T04:29:52.582" v="5572"/>
        <pc:sldMkLst>
          <pc:docMk/>
          <pc:sldMk cId="720620119" sldId="324"/>
        </pc:sldMkLst>
        <pc:spChg chg="mod">
          <ac:chgData name="Jennifer Williams" userId="4ff3af38-ea74-486b-8d08-51c0e647ee2d" providerId="ADAL" clId="{5C0461BD-B394-47DA-AD31-20300094086C}" dt="2021-01-31T00:07:49.293" v="1463" actId="20577"/>
          <ac:spMkLst>
            <pc:docMk/>
            <pc:sldMk cId="720620119" sldId="324"/>
            <ac:spMk id="5" creationId="{8A9F86A3-0B57-4D3E-BDFF-596510107E7A}"/>
          </ac:spMkLst>
        </pc:spChg>
        <pc:spChg chg="mod">
          <ac:chgData name="Jennifer Williams" userId="4ff3af38-ea74-486b-8d08-51c0e647ee2d" providerId="ADAL" clId="{5C0461BD-B394-47DA-AD31-20300094086C}" dt="2021-01-31T00:06:50.738" v="1399" actId="1038"/>
          <ac:spMkLst>
            <pc:docMk/>
            <pc:sldMk cId="720620119" sldId="324"/>
            <ac:spMk id="7" creationId="{7E02B3D2-D205-4D13-B4D1-2F1CACB6854E}"/>
          </ac:spMkLst>
        </pc:spChg>
        <pc:picChg chg="add mod">
          <ac:chgData name="Jennifer Williams" userId="4ff3af38-ea74-486b-8d08-51c0e647ee2d" providerId="ADAL" clId="{5C0461BD-B394-47DA-AD31-20300094086C}" dt="2021-02-03T04:29:52.582" v="5572"/>
          <ac:picMkLst>
            <pc:docMk/>
            <pc:sldMk cId="720620119" sldId="324"/>
            <ac:picMk id="2" creationId="{AA6647C1-8E49-4CD6-A7E1-9B4EF04414FC}"/>
          </ac:picMkLst>
        </pc:picChg>
        <pc:picChg chg="del">
          <ac:chgData name="Jennifer Williams" userId="4ff3af38-ea74-486b-8d08-51c0e647ee2d" providerId="ADAL" clId="{5C0461BD-B394-47DA-AD31-20300094086C}" dt="2021-01-31T00:05:53.939" v="1369" actId="478"/>
          <ac:picMkLst>
            <pc:docMk/>
            <pc:sldMk cId="720620119" sldId="324"/>
            <ac:picMk id="3" creationId="{2F01B383-A244-4266-8358-76E7733060C9}"/>
          </ac:picMkLst>
        </pc:picChg>
        <pc:picChg chg="del">
          <ac:chgData name="Jennifer Williams" userId="4ff3af38-ea74-486b-8d08-51c0e647ee2d" providerId="ADAL" clId="{5C0461BD-B394-47DA-AD31-20300094086C}" dt="2021-01-31T00:06:03.722" v="1373" actId="478"/>
          <ac:picMkLst>
            <pc:docMk/>
            <pc:sldMk cId="720620119" sldId="324"/>
            <ac:picMk id="6" creationId="{88EDA1C8-B4B1-4126-8502-CE2438841850}"/>
          </ac:picMkLst>
        </pc:picChg>
        <pc:picChg chg="add mod ord modCrop">
          <ac:chgData name="Jennifer Williams" userId="4ff3af38-ea74-486b-8d08-51c0e647ee2d" providerId="ADAL" clId="{5C0461BD-B394-47DA-AD31-20300094086C}" dt="2021-01-31T00:07:19.170" v="1401" actId="732"/>
          <ac:picMkLst>
            <pc:docMk/>
            <pc:sldMk cId="720620119" sldId="324"/>
            <ac:picMk id="9" creationId="{505385C9-F320-4653-9937-E6EF7152908C}"/>
          </ac:picMkLst>
        </pc:picChg>
        <pc:picChg chg="add mod">
          <ac:chgData name="Jennifer Williams" userId="4ff3af38-ea74-486b-8d08-51c0e647ee2d" providerId="ADAL" clId="{5C0461BD-B394-47DA-AD31-20300094086C}" dt="2021-01-31T00:06:21.152" v="1375" actId="1076"/>
          <ac:picMkLst>
            <pc:docMk/>
            <pc:sldMk cId="720620119" sldId="324"/>
            <ac:picMk id="10" creationId="{49E46A11-7978-4137-B6DC-580493D64CDF}"/>
          </ac:picMkLst>
        </pc:picChg>
      </pc:sldChg>
      <pc:sldChg chg="addSp delSp modSp mod modNotesTx">
        <pc:chgData name="Jennifer Williams" userId="4ff3af38-ea74-486b-8d08-51c0e647ee2d" providerId="ADAL" clId="{5C0461BD-B394-47DA-AD31-20300094086C}" dt="2021-02-03T05:18:29.452" v="5581"/>
        <pc:sldMkLst>
          <pc:docMk/>
          <pc:sldMk cId="2302335193" sldId="325"/>
        </pc:sldMkLst>
        <pc:spChg chg="del">
          <ac:chgData name="Jennifer Williams" userId="4ff3af38-ea74-486b-8d08-51c0e647ee2d" providerId="ADAL" clId="{5C0461BD-B394-47DA-AD31-20300094086C}" dt="2021-01-31T00:42:53.489" v="2249" actId="478"/>
          <ac:spMkLst>
            <pc:docMk/>
            <pc:sldMk cId="2302335193" sldId="325"/>
            <ac:spMk id="2" creationId="{729C729C-317E-415A-83CC-B92F161D222A}"/>
          </ac:spMkLst>
        </pc:spChg>
        <pc:spChg chg="mod">
          <ac:chgData name="Jennifer Williams" userId="4ff3af38-ea74-486b-8d08-51c0e647ee2d" providerId="ADAL" clId="{5C0461BD-B394-47DA-AD31-20300094086C}" dt="2021-01-31T00:43:19.260" v="2256" actId="20577"/>
          <ac:spMkLst>
            <pc:docMk/>
            <pc:sldMk cId="2302335193" sldId="325"/>
            <ac:spMk id="5" creationId="{9BDD23B7-4616-4CC6-9C23-A59683A1271E}"/>
          </ac:spMkLst>
        </pc:spChg>
        <pc:spChg chg="add mod">
          <ac:chgData name="Jennifer Williams" userId="4ff3af38-ea74-486b-8d08-51c0e647ee2d" providerId="ADAL" clId="{5C0461BD-B394-47DA-AD31-20300094086C}" dt="2021-01-31T05:50:46.738" v="3004" actId="20577"/>
          <ac:spMkLst>
            <pc:docMk/>
            <pc:sldMk cId="2302335193" sldId="325"/>
            <ac:spMk id="7" creationId="{89A71F0A-F5A5-4BAD-B06D-23F13D0A13DE}"/>
          </ac:spMkLst>
        </pc:spChg>
        <pc:spChg chg="del">
          <ac:chgData name="Jennifer Williams" userId="4ff3af38-ea74-486b-8d08-51c0e647ee2d" providerId="ADAL" clId="{5C0461BD-B394-47DA-AD31-20300094086C}" dt="2021-01-31T00:42:56.913" v="2250" actId="478"/>
          <ac:spMkLst>
            <pc:docMk/>
            <pc:sldMk cId="2302335193" sldId="325"/>
            <ac:spMk id="8" creationId="{8069771F-2010-43E8-B87B-6C04A7EB872D}"/>
          </ac:spMkLst>
        </pc:spChg>
        <pc:spChg chg="del">
          <ac:chgData name="Jennifer Williams" userId="4ff3af38-ea74-486b-8d08-51c0e647ee2d" providerId="ADAL" clId="{5C0461BD-B394-47DA-AD31-20300094086C}" dt="2021-01-31T00:43:00.440" v="2251" actId="478"/>
          <ac:spMkLst>
            <pc:docMk/>
            <pc:sldMk cId="2302335193" sldId="325"/>
            <ac:spMk id="9" creationId="{8917514C-497A-460A-88B1-9556368111BF}"/>
          </ac:spMkLst>
        </pc:spChg>
        <pc:spChg chg="add mod">
          <ac:chgData name="Jennifer Williams" userId="4ff3af38-ea74-486b-8d08-51c0e647ee2d" providerId="ADAL" clId="{5C0461BD-B394-47DA-AD31-20300094086C}" dt="2021-01-31T00:49:53.918" v="2457" actId="1076"/>
          <ac:spMkLst>
            <pc:docMk/>
            <pc:sldMk cId="2302335193" sldId="325"/>
            <ac:spMk id="10" creationId="{572FAC69-C060-4447-A6D7-6B4D8B88667D}"/>
          </ac:spMkLst>
        </pc:spChg>
        <pc:spChg chg="add mod">
          <ac:chgData name="Jennifer Williams" userId="4ff3af38-ea74-486b-8d08-51c0e647ee2d" providerId="ADAL" clId="{5C0461BD-B394-47DA-AD31-20300094086C}" dt="2021-02-03T05:03:14.016" v="5579" actId="20577"/>
          <ac:spMkLst>
            <pc:docMk/>
            <pc:sldMk cId="2302335193" sldId="325"/>
            <ac:spMk id="11" creationId="{C9E034A0-C7B8-4E84-AFE2-5F7362EB8702}"/>
          </ac:spMkLst>
        </pc:spChg>
        <pc:picChg chg="add del mod">
          <ac:chgData name="Jennifer Williams" userId="4ff3af38-ea74-486b-8d08-51c0e647ee2d" providerId="ADAL" clId="{5C0461BD-B394-47DA-AD31-20300094086C}" dt="2021-02-03T05:18:29.452" v="5581"/>
          <ac:picMkLst>
            <pc:docMk/>
            <pc:sldMk cId="2302335193" sldId="325"/>
            <ac:picMk id="2" creationId="{EE5A7B2A-20EF-4E14-B5E0-7A93E385AB4D}"/>
          </ac:picMkLst>
        </pc:picChg>
        <pc:picChg chg="add mod">
          <ac:chgData name="Jennifer Williams" userId="4ff3af38-ea74-486b-8d08-51c0e647ee2d" providerId="ADAL" clId="{5C0461BD-B394-47DA-AD31-20300094086C}" dt="2021-02-03T05:18:29.452" v="5581"/>
          <ac:picMkLst>
            <pc:docMk/>
            <pc:sldMk cId="2302335193" sldId="325"/>
            <ac:picMk id="3" creationId="{8DD214D2-FACF-4EBF-9FE2-781428B6A1B8}"/>
          </ac:picMkLst>
        </pc:picChg>
      </pc:sldChg>
      <pc:sldChg chg="del">
        <pc:chgData name="Jennifer Williams" userId="4ff3af38-ea74-486b-8d08-51c0e647ee2d" providerId="ADAL" clId="{5C0461BD-B394-47DA-AD31-20300094086C}" dt="2021-01-31T00:40:52.370" v="2175" actId="2696"/>
        <pc:sldMkLst>
          <pc:docMk/>
          <pc:sldMk cId="34348175" sldId="330"/>
        </pc:sldMkLst>
      </pc:sldChg>
      <pc:sldChg chg="addSp modSp mod modNotesTx">
        <pc:chgData name="Jennifer Williams" userId="4ff3af38-ea74-486b-8d08-51c0e647ee2d" providerId="ADAL" clId="{5C0461BD-B394-47DA-AD31-20300094086C}" dt="2021-02-03T05:33:16.102" v="5584"/>
        <pc:sldMkLst>
          <pc:docMk/>
          <pc:sldMk cId="1538135306" sldId="333"/>
        </pc:sldMkLst>
        <pc:spChg chg="mod">
          <ac:chgData name="Jennifer Williams" userId="4ff3af38-ea74-486b-8d08-51c0e647ee2d" providerId="ADAL" clId="{5C0461BD-B394-47DA-AD31-20300094086C}" dt="2021-01-31T06:30:21.125" v="3851" actId="255"/>
          <ac:spMkLst>
            <pc:docMk/>
            <pc:sldMk cId="1538135306" sldId="333"/>
            <ac:spMk id="8" creationId="{8069771F-2010-43E8-B87B-6C04A7EB872D}"/>
          </ac:spMkLst>
        </pc:spChg>
        <pc:picChg chg="add mod">
          <ac:chgData name="Jennifer Williams" userId="4ff3af38-ea74-486b-8d08-51c0e647ee2d" providerId="ADAL" clId="{5C0461BD-B394-47DA-AD31-20300094086C}" dt="2021-02-03T05:33:16.102" v="5584"/>
          <ac:picMkLst>
            <pc:docMk/>
            <pc:sldMk cId="1538135306" sldId="333"/>
            <ac:picMk id="2" creationId="{3AC2440E-0739-40C5-BB5D-76602DC79F79}"/>
          </ac:picMkLst>
        </pc:picChg>
      </pc:sldChg>
      <pc:sldChg chg="del modNotesTx">
        <pc:chgData name="Jennifer Williams" userId="4ff3af38-ea74-486b-8d08-51c0e647ee2d" providerId="ADAL" clId="{5C0461BD-B394-47DA-AD31-20300094086C}" dt="2021-01-31T00:08:05.322" v="1465" actId="47"/>
        <pc:sldMkLst>
          <pc:docMk/>
          <pc:sldMk cId="876581878" sldId="334"/>
        </pc:sldMkLst>
      </pc:sldChg>
      <pc:sldChg chg="del">
        <pc:chgData name="Jennifer Williams" userId="4ff3af38-ea74-486b-8d08-51c0e647ee2d" providerId="ADAL" clId="{5C0461BD-B394-47DA-AD31-20300094086C}" dt="2021-01-31T00:40:52.370" v="2175" actId="2696"/>
        <pc:sldMkLst>
          <pc:docMk/>
          <pc:sldMk cId="1340114607" sldId="335"/>
        </pc:sldMkLst>
      </pc:sldChg>
      <pc:sldChg chg="del">
        <pc:chgData name="Jennifer Williams" userId="4ff3af38-ea74-486b-8d08-51c0e647ee2d" providerId="ADAL" clId="{5C0461BD-B394-47DA-AD31-20300094086C}" dt="2021-01-31T00:40:52.370" v="2175" actId="2696"/>
        <pc:sldMkLst>
          <pc:docMk/>
          <pc:sldMk cId="1232474124" sldId="336"/>
        </pc:sldMkLst>
      </pc:sldChg>
      <pc:sldChg chg="del">
        <pc:chgData name="Jennifer Williams" userId="4ff3af38-ea74-486b-8d08-51c0e647ee2d" providerId="ADAL" clId="{5C0461BD-B394-47DA-AD31-20300094086C}" dt="2021-01-31T00:40:52.370" v="2175" actId="2696"/>
        <pc:sldMkLst>
          <pc:docMk/>
          <pc:sldMk cId="2245966500" sldId="337"/>
        </pc:sldMkLst>
      </pc:sldChg>
      <pc:sldChg chg="del">
        <pc:chgData name="Jennifer Williams" userId="4ff3af38-ea74-486b-8d08-51c0e647ee2d" providerId="ADAL" clId="{5C0461BD-B394-47DA-AD31-20300094086C}" dt="2021-01-31T00:40:52.370" v="2175" actId="2696"/>
        <pc:sldMkLst>
          <pc:docMk/>
          <pc:sldMk cId="491361676" sldId="338"/>
        </pc:sldMkLst>
      </pc:sldChg>
      <pc:sldChg chg="del modNotes modNotesTx">
        <pc:chgData name="Jennifer Williams" userId="4ff3af38-ea74-486b-8d08-51c0e647ee2d" providerId="ADAL" clId="{5C0461BD-B394-47DA-AD31-20300094086C}" dt="2021-01-31T01:04:47.745" v="2915" actId="2696"/>
        <pc:sldMkLst>
          <pc:docMk/>
          <pc:sldMk cId="3770804783" sldId="339"/>
        </pc:sldMkLst>
      </pc:sldChg>
      <pc:sldChg chg="del modNotes modNotesTx">
        <pc:chgData name="Jennifer Williams" userId="4ff3af38-ea74-486b-8d08-51c0e647ee2d" providerId="ADAL" clId="{5C0461BD-B394-47DA-AD31-20300094086C}" dt="2021-01-31T01:04:58.682" v="2916" actId="2696"/>
        <pc:sldMkLst>
          <pc:docMk/>
          <pc:sldMk cId="2559913" sldId="340"/>
        </pc:sldMkLst>
      </pc:sldChg>
      <pc:sldChg chg="addSp modSp mod modNotes modNotesTx">
        <pc:chgData name="Jennifer Williams" userId="4ff3af38-ea74-486b-8d08-51c0e647ee2d" providerId="ADAL" clId="{5C0461BD-B394-47DA-AD31-20300094086C}" dt="2021-02-03T05:35:06.344" v="5585"/>
        <pc:sldMkLst>
          <pc:docMk/>
          <pc:sldMk cId="3249157402" sldId="341"/>
        </pc:sldMkLst>
        <pc:spChg chg="mod">
          <ac:chgData name="Jennifer Williams" userId="4ff3af38-ea74-486b-8d08-51c0e647ee2d" providerId="ADAL" clId="{5C0461BD-B394-47DA-AD31-20300094086C}" dt="2021-01-31T06:22:54.633" v="3477" actId="255"/>
          <ac:spMkLst>
            <pc:docMk/>
            <pc:sldMk cId="3249157402" sldId="341"/>
            <ac:spMk id="8" creationId="{8069771F-2010-43E8-B87B-6C04A7EB872D}"/>
          </ac:spMkLst>
        </pc:spChg>
        <pc:picChg chg="add mod">
          <ac:chgData name="Jennifer Williams" userId="4ff3af38-ea74-486b-8d08-51c0e647ee2d" providerId="ADAL" clId="{5C0461BD-B394-47DA-AD31-20300094086C}" dt="2021-02-03T05:35:06.344" v="5585"/>
          <ac:picMkLst>
            <pc:docMk/>
            <pc:sldMk cId="3249157402" sldId="341"/>
            <ac:picMk id="2" creationId="{74937FB1-6E32-4C84-A052-5D65555608B4}"/>
          </ac:picMkLst>
        </pc:picChg>
      </pc:sldChg>
      <pc:sldChg chg="addSp delSp modSp add mod modNotesTx">
        <pc:chgData name="Jennifer Williams" userId="4ff3af38-ea74-486b-8d08-51c0e647ee2d" providerId="ADAL" clId="{5C0461BD-B394-47DA-AD31-20300094086C}" dt="2021-02-03T04:31:12.213" v="5574"/>
        <pc:sldMkLst>
          <pc:docMk/>
          <pc:sldMk cId="1567718303" sldId="342"/>
        </pc:sldMkLst>
        <pc:spChg chg="mod">
          <ac:chgData name="Jennifer Williams" userId="4ff3af38-ea74-486b-8d08-51c0e647ee2d" providerId="ADAL" clId="{5C0461BD-B394-47DA-AD31-20300094086C}" dt="2021-01-31T00:09:37.316" v="1537" actId="20577"/>
          <ac:spMkLst>
            <pc:docMk/>
            <pc:sldMk cId="1567718303" sldId="342"/>
            <ac:spMk id="5" creationId="{8A9F86A3-0B57-4D3E-BDFF-596510107E7A}"/>
          </ac:spMkLst>
        </pc:spChg>
        <pc:spChg chg="del mod">
          <ac:chgData name="Jennifer Williams" userId="4ff3af38-ea74-486b-8d08-51c0e647ee2d" providerId="ADAL" clId="{5C0461BD-B394-47DA-AD31-20300094086C}" dt="2021-01-31T00:35:29.322" v="2086" actId="478"/>
          <ac:spMkLst>
            <pc:docMk/>
            <pc:sldMk cId="1567718303" sldId="342"/>
            <ac:spMk id="7" creationId="{7E02B3D2-D205-4D13-B4D1-2F1CACB6854E}"/>
          </ac:spMkLst>
        </pc:spChg>
        <pc:spChg chg="mod">
          <ac:chgData name="Jennifer Williams" userId="4ff3af38-ea74-486b-8d08-51c0e647ee2d" providerId="ADAL" clId="{5C0461BD-B394-47DA-AD31-20300094086C}" dt="2021-01-31T00:24:36.884" v="1608" actId="20577"/>
          <ac:spMkLst>
            <pc:docMk/>
            <pc:sldMk cId="1567718303" sldId="342"/>
            <ac:spMk id="8" creationId="{1E72B54D-3B4C-4E91-84FF-03F23FB2C134}"/>
          </ac:spMkLst>
        </pc:spChg>
        <pc:picChg chg="add del mod">
          <ac:chgData name="Jennifer Williams" userId="4ff3af38-ea74-486b-8d08-51c0e647ee2d" providerId="ADAL" clId="{5C0461BD-B394-47DA-AD31-20300094086C}" dt="2021-02-03T04:31:12.213" v="5574"/>
          <ac:picMkLst>
            <pc:docMk/>
            <pc:sldMk cId="1567718303" sldId="342"/>
            <ac:picMk id="2" creationId="{644FCBE2-1783-41A4-9C80-A5662E45BC7B}"/>
          </ac:picMkLst>
        </pc:picChg>
        <pc:picChg chg="add mod">
          <ac:chgData name="Jennifer Williams" userId="4ff3af38-ea74-486b-8d08-51c0e647ee2d" providerId="ADAL" clId="{5C0461BD-B394-47DA-AD31-20300094086C}" dt="2021-02-03T04:31:12.213" v="5574"/>
          <ac:picMkLst>
            <pc:docMk/>
            <pc:sldMk cId="1567718303" sldId="342"/>
            <ac:picMk id="3" creationId="{7AA2A3D0-3201-4A1E-98CA-E639DAB75B35}"/>
          </ac:picMkLst>
        </pc:picChg>
        <pc:picChg chg="del">
          <ac:chgData name="Jennifer Williams" userId="4ff3af38-ea74-486b-8d08-51c0e647ee2d" providerId="ADAL" clId="{5C0461BD-B394-47DA-AD31-20300094086C}" dt="2021-01-31T00:09:16.232" v="1467" actId="478"/>
          <ac:picMkLst>
            <pc:docMk/>
            <pc:sldMk cId="1567718303" sldId="342"/>
            <ac:picMk id="9" creationId="{505385C9-F320-4653-9937-E6EF7152908C}"/>
          </ac:picMkLst>
        </pc:picChg>
        <pc:picChg chg="del">
          <ac:chgData name="Jennifer Williams" userId="4ff3af38-ea74-486b-8d08-51c0e647ee2d" providerId="ADAL" clId="{5C0461BD-B394-47DA-AD31-20300094086C}" dt="2021-01-31T00:09:40.455" v="1538" actId="478"/>
          <ac:picMkLst>
            <pc:docMk/>
            <pc:sldMk cId="1567718303" sldId="342"/>
            <ac:picMk id="10" creationId="{49E46A11-7978-4137-B6DC-580493D64CDF}"/>
          </ac:picMkLst>
        </pc:picChg>
        <pc:picChg chg="add mod ord">
          <ac:chgData name="Jennifer Williams" userId="4ff3af38-ea74-486b-8d08-51c0e647ee2d" providerId="ADAL" clId="{5C0461BD-B394-47DA-AD31-20300094086C}" dt="2021-01-31T00:10:13.666" v="1545" actId="166"/>
          <ac:picMkLst>
            <pc:docMk/>
            <pc:sldMk cId="1567718303" sldId="342"/>
            <ac:picMk id="11" creationId="{37C0BC27-30B2-4F7F-87FF-7FF6D5D1B2DD}"/>
          </ac:picMkLst>
        </pc:picChg>
        <pc:picChg chg="add del mod modCrop">
          <ac:chgData name="Jennifer Williams" userId="4ff3af38-ea74-486b-8d08-51c0e647ee2d" providerId="ADAL" clId="{5C0461BD-B394-47DA-AD31-20300094086C}" dt="2021-01-31T00:35:27.249" v="2085" actId="478"/>
          <ac:picMkLst>
            <pc:docMk/>
            <pc:sldMk cId="1567718303" sldId="342"/>
            <ac:picMk id="12" creationId="{17C8125B-8853-413B-8C6A-876581723D58}"/>
          </ac:picMkLst>
        </pc:picChg>
      </pc:sldChg>
      <pc:sldChg chg="addSp delSp modSp add mod modNotesTx">
        <pc:chgData name="Jennifer Williams" userId="4ff3af38-ea74-486b-8d08-51c0e647ee2d" providerId="ADAL" clId="{5C0461BD-B394-47DA-AD31-20300094086C}" dt="2021-02-03T04:36:33.628" v="5578"/>
        <pc:sldMkLst>
          <pc:docMk/>
          <pc:sldMk cId="2253923494" sldId="343"/>
        </pc:sldMkLst>
        <pc:spChg chg="add mod">
          <ac:chgData name="Jennifer Williams" userId="4ff3af38-ea74-486b-8d08-51c0e647ee2d" providerId="ADAL" clId="{5C0461BD-B394-47DA-AD31-20300094086C}" dt="2021-01-31T00:29:09.589" v="1795" actId="14100"/>
          <ac:spMkLst>
            <pc:docMk/>
            <pc:sldMk cId="2253923494" sldId="343"/>
            <ac:spMk id="2" creationId="{246E179E-5C16-4FD9-940A-15D1A9797AD6}"/>
          </ac:spMkLst>
        </pc:spChg>
        <pc:spChg chg="del">
          <ac:chgData name="Jennifer Williams" userId="4ff3af38-ea74-486b-8d08-51c0e647ee2d" providerId="ADAL" clId="{5C0461BD-B394-47DA-AD31-20300094086C}" dt="2021-01-31T00:25:05.843" v="1631" actId="478"/>
          <ac:spMkLst>
            <pc:docMk/>
            <pc:sldMk cId="2253923494" sldId="343"/>
            <ac:spMk id="5" creationId="{8A9F86A3-0B57-4D3E-BDFF-596510107E7A}"/>
          </ac:spMkLst>
        </pc:spChg>
        <pc:spChg chg="del">
          <ac:chgData name="Jennifer Williams" userId="4ff3af38-ea74-486b-8d08-51c0e647ee2d" providerId="ADAL" clId="{5C0461BD-B394-47DA-AD31-20300094086C}" dt="2021-01-31T00:25:07.867" v="1632" actId="478"/>
          <ac:spMkLst>
            <pc:docMk/>
            <pc:sldMk cId="2253923494" sldId="343"/>
            <ac:spMk id="7" creationId="{7E02B3D2-D205-4D13-B4D1-2F1CACB6854E}"/>
          </ac:spMkLst>
        </pc:spChg>
        <pc:spChg chg="mod">
          <ac:chgData name="Jennifer Williams" userId="4ff3af38-ea74-486b-8d08-51c0e647ee2d" providerId="ADAL" clId="{5C0461BD-B394-47DA-AD31-20300094086C}" dt="2021-01-31T00:24:53.106" v="1628" actId="20577"/>
          <ac:spMkLst>
            <pc:docMk/>
            <pc:sldMk cId="2253923494" sldId="343"/>
            <ac:spMk id="8" creationId="{1E72B54D-3B4C-4E91-84FF-03F23FB2C134}"/>
          </ac:spMkLst>
        </pc:spChg>
        <pc:spChg chg="add mod">
          <ac:chgData name="Jennifer Williams" userId="4ff3af38-ea74-486b-8d08-51c0e647ee2d" providerId="ADAL" clId="{5C0461BD-B394-47DA-AD31-20300094086C}" dt="2021-01-31T00:38:27.100" v="2174" actId="20577"/>
          <ac:spMkLst>
            <pc:docMk/>
            <pc:sldMk cId="2253923494" sldId="343"/>
            <ac:spMk id="9" creationId="{71A0DE2E-CE75-4A7E-8708-E69450E4D06B}"/>
          </ac:spMkLst>
        </pc:spChg>
        <pc:spChg chg="add del mod">
          <ac:chgData name="Jennifer Williams" userId="4ff3af38-ea74-486b-8d08-51c0e647ee2d" providerId="ADAL" clId="{5C0461BD-B394-47DA-AD31-20300094086C}" dt="2021-01-31T00:32:20.794" v="1880" actId="478"/>
          <ac:spMkLst>
            <pc:docMk/>
            <pc:sldMk cId="2253923494" sldId="343"/>
            <ac:spMk id="10" creationId="{0D02EE04-A27F-4891-839E-8FB17A84F18A}"/>
          </ac:spMkLst>
        </pc:spChg>
        <pc:picChg chg="add del mod">
          <ac:chgData name="Jennifer Williams" userId="4ff3af38-ea74-486b-8d08-51c0e647ee2d" providerId="ADAL" clId="{5C0461BD-B394-47DA-AD31-20300094086C}" dt="2021-02-03T04:34:16.901" v="5576"/>
          <ac:picMkLst>
            <pc:docMk/>
            <pc:sldMk cId="2253923494" sldId="343"/>
            <ac:picMk id="3" creationId="{460B8770-A26F-4BAC-A9E8-7B36272AABF8}"/>
          </ac:picMkLst>
        </pc:picChg>
        <pc:picChg chg="add del mod">
          <ac:chgData name="Jennifer Williams" userId="4ff3af38-ea74-486b-8d08-51c0e647ee2d" providerId="ADAL" clId="{5C0461BD-B394-47DA-AD31-20300094086C}" dt="2021-02-03T04:35:15.810" v="5577"/>
          <ac:picMkLst>
            <pc:docMk/>
            <pc:sldMk cId="2253923494" sldId="343"/>
            <ac:picMk id="4" creationId="{3AC86926-5942-4380-8E35-85206476D5B9}"/>
          </ac:picMkLst>
        </pc:picChg>
        <pc:picChg chg="add del mod">
          <ac:chgData name="Jennifer Williams" userId="4ff3af38-ea74-486b-8d08-51c0e647ee2d" providerId="ADAL" clId="{5C0461BD-B394-47DA-AD31-20300094086C}" dt="2021-02-03T04:36:33.628" v="5578"/>
          <ac:picMkLst>
            <pc:docMk/>
            <pc:sldMk cId="2253923494" sldId="343"/>
            <ac:picMk id="5" creationId="{95785F5A-0D4A-40CD-AEE4-7D0FCDD15574}"/>
          </ac:picMkLst>
        </pc:picChg>
        <pc:picChg chg="add mod">
          <ac:chgData name="Jennifer Williams" userId="4ff3af38-ea74-486b-8d08-51c0e647ee2d" providerId="ADAL" clId="{5C0461BD-B394-47DA-AD31-20300094086C}" dt="2021-02-03T04:36:33.628" v="5578"/>
          <ac:picMkLst>
            <pc:docMk/>
            <pc:sldMk cId="2253923494" sldId="343"/>
            <ac:picMk id="6" creationId="{07670224-DCDB-4FFB-A601-0059F051738F}"/>
          </ac:picMkLst>
        </pc:picChg>
        <pc:picChg chg="del">
          <ac:chgData name="Jennifer Williams" userId="4ff3af38-ea74-486b-8d08-51c0e647ee2d" providerId="ADAL" clId="{5C0461BD-B394-47DA-AD31-20300094086C}" dt="2021-01-31T00:24:57.681" v="1629" actId="478"/>
          <ac:picMkLst>
            <pc:docMk/>
            <pc:sldMk cId="2253923494" sldId="343"/>
            <ac:picMk id="11" creationId="{37C0BC27-30B2-4F7F-87FF-7FF6D5D1B2DD}"/>
          </ac:picMkLst>
        </pc:picChg>
        <pc:picChg chg="mod">
          <ac:chgData name="Jennifer Williams" userId="4ff3af38-ea74-486b-8d08-51c0e647ee2d" providerId="ADAL" clId="{5C0461BD-B394-47DA-AD31-20300094086C}" dt="2021-01-31T00:29:05.166" v="1794" actId="1076"/>
          <ac:picMkLst>
            <pc:docMk/>
            <pc:sldMk cId="2253923494" sldId="343"/>
            <ac:picMk id="12" creationId="{17C8125B-8853-413B-8C6A-876581723D58}"/>
          </ac:picMkLst>
        </pc:picChg>
      </pc:sldChg>
      <pc:sldChg chg="addSp delSp modSp add mod">
        <pc:chgData name="Jennifer Williams" userId="4ff3af38-ea74-486b-8d08-51c0e647ee2d" providerId="ADAL" clId="{5C0461BD-B394-47DA-AD31-20300094086C}" dt="2021-02-03T05:27:37.448" v="5583"/>
        <pc:sldMkLst>
          <pc:docMk/>
          <pc:sldMk cId="1821445793" sldId="344"/>
        </pc:sldMkLst>
        <pc:spChg chg="mod">
          <ac:chgData name="Jennifer Williams" userId="4ff3af38-ea74-486b-8d08-51c0e647ee2d" providerId="ADAL" clId="{5C0461BD-B394-47DA-AD31-20300094086C}" dt="2021-01-31T01:05:13.932" v="2924" actId="20577"/>
          <ac:spMkLst>
            <pc:docMk/>
            <pc:sldMk cId="1821445793" sldId="344"/>
            <ac:spMk id="5" creationId="{9BDD23B7-4616-4CC6-9C23-A59683A1271E}"/>
          </ac:spMkLst>
        </pc:spChg>
        <pc:spChg chg="mod">
          <ac:chgData name="Jennifer Williams" userId="4ff3af38-ea74-486b-8d08-51c0e647ee2d" providerId="ADAL" clId="{5C0461BD-B394-47DA-AD31-20300094086C}" dt="2021-01-31T06:20:01.139" v="3388" actId="20577"/>
          <ac:spMkLst>
            <pc:docMk/>
            <pc:sldMk cId="1821445793" sldId="344"/>
            <ac:spMk id="7" creationId="{89A71F0A-F5A5-4BAD-B06D-23F13D0A13DE}"/>
          </ac:spMkLst>
        </pc:spChg>
        <pc:spChg chg="del">
          <ac:chgData name="Jennifer Williams" userId="4ff3af38-ea74-486b-8d08-51c0e647ee2d" providerId="ADAL" clId="{5C0461BD-B394-47DA-AD31-20300094086C}" dt="2021-01-31T01:05:19.484" v="2925" actId="478"/>
          <ac:spMkLst>
            <pc:docMk/>
            <pc:sldMk cId="1821445793" sldId="344"/>
            <ac:spMk id="10" creationId="{572FAC69-C060-4447-A6D7-6B4D8B88667D}"/>
          </ac:spMkLst>
        </pc:spChg>
        <pc:spChg chg="del">
          <ac:chgData name="Jennifer Williams" userId="4ff3af38-ea74-486b-8d08-51c0e647ee2d" providerId="ADAL" clId="{5C0461BD-B394-47DA-AD31-20300094086C}" dt="2021-01-31T01:05:21.026" v="2926" actId="478"/>
          <ac:spMkLst>
            <pc:docMk/>
            <pc:sldMk cId="1821445793" sldId="344"/>
            <ac:spMk id="11" creationId="{C9E034A0-C7B8-4E84-AFE2-5F7362EB8702}"/>
          </ac:spMkLst>
        </pc:spChg>
        <pc:picChg chg="add del mod">
          <ac:chgData name="Jennifer Williams" userId="4ff3af38-ea74-486b-8d08-51c0e647ee2d" providerId="ADAL" clId="{5C0461BD-B394-47DA-AD31-20300094086C}" dt="2021-02-03T05:27:37.448" v="5583"/>
          <ac:picMkLst>
            <pc:docMk/>
            <pc:sldMk cId="1821445793" sldId="344"/>
            <ac:picMk id="2" creationId="{3DE6C91F-095F-4223-AF08-7266F07F01CF}"/>
          </ac:picMkLst>
        </pc:picChg>
        <pc:picChg chg="add mod">
          <ac:chgData name="Jennifer Williams" userId="4ff3af38-ea74-486b-8d08-51c0e647ee2d" providerId="ADAL" clId="{5C0461BD-B394-47DA-AD31-20300094086C}" dt="2021-02-03T05:27:37.448" v="5583"/>
          <ac:picMkLst>
            <pc:docMk/>
            <pc:sldMk cId="1821445793" sldId="344"/>
            <ac:picMk id="3" creationId="{CE0FFF79-B749-4796-A298-9FF556EF01F9}"/>
          </ac:picMkLst>
        </pc:picChg>
      </pc:sldChg>
      <pc:sldMasterChg chg="modSp mod modSldLayout">
        <pc:chgData name="Jennifer Williams" userId="4ff3af38-ea74-486b-8d08-51c0e647ee2d" providerId="ADAL" clId="{5C0461BD-B394-47DA-AD31-20300094086C}" dt="2021-01-31T00:41:38.604" v="2211" actId="20577"/>
        <pc:sldMasterMkLst>
          <pc:docMk/>
          <pc:sldMasterMk cId="1173366282" sldId="2147483660"/>
        </pc:sldMasterMkLst>
        <pc:spChg chg="mod">
          <ac:chgData name="Jennifer Williams" userId="4ff3af38-ea74-486b-8d08-51c0e647ee2d" providerId="ADAL" clId="{5C0461BD-B394-47DA-AD31-20300094086C}" dt="2021-01-30T23:27:07.442" v="51" actId="20577"/>
          <ac:spMkLst>
            <pc:docMk/>
            <pc:sldMasterMk cId="1173366282" sldId="2147483660"/>
            <ac:spMk id="13" creationId="{00000000-0000-0000-0000-000000000000}"/>
          </ac:spMkLst>
        </pc:spChg>
        <pc:sldLayoutChg chg="modSp mod">
          <pc:chgData name="Jennifer Williams" userId="4ff3af38-ea74-486b-8d08-51c0e647ee2d" providerId="ADAL" clId="{5C0461BD-B394-47DA-AD31-20300094086C}" dt="2021-01-30T23:27:36.569" v="76" actId="20577"/>
          <pc:sldLayoutMkLst>
            <pc:docMk/>
            <pc:sldMasterMk cId="1173366282" sldId="2147483660"/>
            <pc:sldLayoutMk cId="3876826954" sldId="2147483661"/>
          </pc:sldLayoutMkLst>
          <pc:spChg chg="mod">
            <ac:chgData name="Jennifer Williams" userId="4ff3af38-ea74-486b-8d08-51c0e647ee2d" providerId="ADAL" clId="{5C0461BD-B394-47DA-AD31-20300094086C}" dt="2021-01-30T23:27:32.250" v="67" actId="20577"/>
            <ac:spMkLst>
              <pc:docMk/>
              <pc:sldMasterMk cId="1173366282" sldId="2147483660"/>
              <pc:sldLayoutMk cId="3876826954" sldId="2147483661"/>
              <ac:spMk id="10" creationId="{00000000-0000-0000-0000-000000000000}"/>
            </ac:spMkLst>
          </pc:spChg>
          <pc:spChg chg="mod">
            <ac:chgData name="Jennifer Williams" userId="4ff3af38-ea74-486b-8d08-51c0e647ee2d" providerId="ADAL" clId="{5C0461BD-B394-47DA-AD31-20300094086C}" dt="2021-01-30T23:26:16.690" v="19" actId="20577"/>
            <ac:spMkLst>
              <pc:docMk/>
              <pc:sldMasterMk cId="1173366282" sldId="2147483660"/>
              <pc:sldLayoutMk cId="3876826954" sldId="2147483661"/>
              <ac:spMk id="11" creationId="{00000000-0000-0000-0000-000000000000}"/>
            </ac:spMkLst>
          </pc:spChg>
          <pc:spChg chg="mod">
            <ac:chgData name="Jennifer Williams" userId="4ff3af38-ea74-486b-8d08-51c0e647ee2d" providerId="ADAL" clId="{5C0461BD-B394-47DA-AD31-20300094086C}" dt="2021-01-30T23:26:52.641" v="34" actId="20577"/>
            <ac:spMkLst>
              <pc:docMk/>
              <pc:sldMasterMk cId="1173366282" sldId="2147483660"/>
              <pc:sldLayoutMk cId="3876826954" sldId="2147483661"/>
              <ac:spMk id="12" creationId="{00000000-0000-0000-0000-000000000000}"/>
            </ac:spMkLst>
          </pc:spChg>
          <pc:spChg chg="mod">
            <ac:chgData name="Jennifer Williams" userId="4ff3af38-ea74-486b-8d08-51c0e647ee2d" providerId="ADAL" clId="{5C0461BD-B394-47DA-AD31-20300094086C}" dt="2021-01-30T23:27:36.569" v="76" actId="20577"/>
            <ac:spMkLst>
              <pc:docMk/>
              <pc:sldMasterMk cId="1173366282" sldId="2147483660"/>
              <pc:sldLayoutMk cId="3876826954" sldId="2147483661"/>
              <ac:spMk id="14" creationId="{00000000-0000-0000-0000-000000000000}"/>
            </ac:spMkLst>
          </pc:spChg>
        </pc:sldLayoutChg>
        <pc:sldLayoutChg chg="modSp mod">
          <pc:chgData name="Jennifer Williams" userId="4ff3af38-ea74-486b-8d08-51c0e647ee2d" providerId="ADAL" clId="{5C0461BD-B394-47DA-AD31-20300094086C}" dt="2021-01-31T00:41:38.604" v="2211" actId="20577"/>
          <pc:sldLayoutMkLst>
            <pc:docMk/>
            <pc:sldMasterMk cId="1173366282" sldId="2147483660"/>
            <pc:sldLayoutMk cId="850619007" sldId="2147483662"/>
          </pc:sldLayoutMkLst>
          <pc:spChg chg="mod">
            <ac:chgData name="Jennifer Williams" userId="4ff3af38-ea74-486b-8d08-51c0e647ee2d" providerId="ADAL" clId="{5C0461BD-B394-47DA-AD31-20300094086C}" dt="2021-01-31T00:41:38.604" v="2211" actId="20577"/>
            <ac:spMkLst>
              <pc:docMk/>
              <pc:sldMasterMk cId="1173366282" sldId="2147483660"/>
              <pc:sldLayoutMk cId="850619007" sldId="2147483662"/>
              <ac:spMk id="5" creationId="{00000000-0000-0000-0000-000000000000}"/>
            </ac:spMkLst>
          </pc:spChg>
        </pc:sldLayoutChg>
        <pc:sldLayoutChg chg="modSp mod">
          <pc:chgData name="Jennifer Williams" userId="4ff3af38-ea74-486b-8d08-51c0e647ee2d" providerId="ADAL" clId="{5C0461BD-B394-47DA-AD31-20300094086C}" dt="2021-01-30T23:28:23.306" v="121" actId="20577"/>
          <pc:sldLayoutMkLst>
            <pc:docMk/>
            <pc:sldMasterMk cId="1173366282" sldId="2147483660"/>
            <pc:sldLayoutMk cId="2537107325" sldId="2147483666"/>
          </pc:sldLayoutMkLst>
          <pc:spChg chg="mod">
            <ac:chgData name="Jennifer Williams" userId="4ff3af38-ea74-486b-8d08-51c0e647ee2d" providerId="ADAL" clId="{5C0461BD-B394-47DA-AD31-20300094086C}" dt="2021-01-30T23:28:23.306" v="121" actId="20577"/>
            <ac:spMkLst>
              <pc:docMk/>
              <pc:sldMasterMk cId="1173366282" sldId="2147483660"/>
              <pc:sldLayoutMk cId="2537107325" sldId="2147483666"/>
              <ac:spMk id="3" creationId="{8F1BF85C-D910-47D1-A2FB-9FC29381EBD2}"/>
            </ac:spMkLst>
          </pc:spChg>
        </pc:sldLayoutChg>
      </pc:sldMasterChg>
    </pc:docChg>
  </pc:docChgLst>
  <pc:docChgLst>
    <pc:chgData name="Jennifer Williams" userId="4ff3af38-ea74-486b-8d08-51c0e647ee2d" providerId="ADAL" clId="{75DA44D4-B5F2-4E30-AA41-641E767D5DBD}"/>
    <pc:docChg chg="modSld">
      <pc:chgData name="Jennifer Williams" userId="4ff3af38-ea74-486b-8d08-51c0e647ee2d" providerId="ADAL" clId="{75DA44D4-B5F2-4E30-AA41-641E767D5DBD}" dt="2021-02-03T23:01:38.613" v="129" actId="20577"/>
      <pc:docMkLst>
        <pc:docMk/>
      </pc:docMkLst>
      <pc:sldChg chg="modNotesTx">
        <pc:chgData name="Jennifer Williams" userId="4ff3af38-ea74-486b-8d08-51c0e647ee2d" providerId="ADAL" clId="{75DA44D4-B5F2-4E30-AA41-641E767D5DBD}" dt="2021-02-03T23:01:27.200" v="126" actId="20577"/>
        <pc:sldMkLst>
          <pc:docMk/>
          <pc:sldMk cId="79056085" sldId="256"/>
        </pc:sldMkLst>
      </pc:sldChg>
      <pc:sldChg chg="modSp mod modNotesTx">
        <pc:chgData name="Jennifer Williams" userId="4ff3af38-ea74-486b-8d08-51c0e647ee2d" providerId="ADAL" clId="{75DA44D4-B5F2-4E30-AA41-641E767D5DBD}" dt="2021-02-03T23:01:24.243" v="125" actId="20577"/>
        <pc:sldMkLst>
          <pc:docMk/>
          <pc:sldMk cId="2567182248" sldId="308"/>
        </pc:sldMkLst>
        <pc:spChg chg="mod">
          <ac:chgData name="Jennifer Williams" userId="4ff3af38-ea74-486b-8d08-51c0e647ee2d" providerId="ADAL" clId="{75DA44D4-B5F2-4E30-AA41-641E767D5DBD}" dt="2021-02-03T22:11:26.815" v="0" actId="208"/>
          <ac:spMkLst>
            <pc:docMk/>
            <pc:sldMk cId="2567182248" sldId="308"/>
            <ac:spMk id="13" creationId="{74D54975-1EEC-4FCF-89FF-59F5EA33A2B7}"/>
          </ac:spMkLst>
        </pc:spChg>
      </pc:sldChg>
      <pc:sldChg chg="modNotesTx">
        <pc:chgData name="Jennifer Williams" userId="4ff3af38-ea74-486b-8d08-51c0e647ee2d" providerId="ADAL" clId="{75DA44D4-B5F2-4E30-AA41-641E767D5DBD}" dt="2021-02-03T23:01:33.087" v="127" actId="20577"/>
        <pc:sldMkLst>
          <pc:docMk/>
          <pc:sldMk cId="720620119" sldId="324"/>
        </pc:sldMkLst>
      </pc:sldChg>
      <pc:sldChg chg="modSp mod">
        <pc:chgData name="Jennifer Williams" userId="4ff3af38-ea74-486b-8d08-51c0e647ee2d" providerId="ADAL" clId="{75DA44D4-B5F2-4E30-AA41-641E767D5DBD}" dt="2021-02-03T22:51:01.582" v="15" actId="20577"/>
        <pc:sldMkLst>
          <pc:docMk/>
          <pc:sldMk cId="1538135306" sldId="333"/>
        </pc:sldMkLst>
        <pc:spChg chg="mod">
          <ac:chgData name="Jennifer Williams" userId="4ff3af38-ea74-486b-8d08-51c0e647ee2d" providerId="ADAL" clId="{75DA44D4-B5F2-4E30-AA41-641E767D5DBD}" dt="2021-02-03T22:51:01.582" v="15" actId="20577"/>
          <ac:spMkLst>
            <pc:docMk/>
            <pc:sldMk cId="1538135306" sldId="333"/>
            <ac:spMk id="8" creationId="{8069771F-2010-43E8-B87B-6C04A7EB872D}"/>
          </ac:spMkLst>
        </pc:spChg>
      </pc:sldChg>
      <pc:sldChg chg="modNotesTx">
        <pc:chgData name="Jennifer Williams" userId="4ff3af38-ea74-486b-8d08-51c0e647ee2d" providerId="ADAL" clId="{75DA44D4-B5F2-4E30-AA41-641E767D5DBD}" dt="2021-02-03T23:01:36.144" v="128" actId="20577"/>
        <pc:sldMkLst>
          <pc:docMk/>
          <pc:sldMk cId="1567718303" sldId="342"/>
        </pc:sldMkLst>
      </pc:sldChg>
      <pc:sldChg chg="modSp mod modNotesTx">
        <pc:chgData name="Jennifer Williams" userId="4ff3af38-ea74-486b-8d08-51c0e647ee2d" providerId="ADAL" clId="{75DA44D4-B5F2-4E30-AA41-641E767D5DBD}" dt="2021-02-03T23:01:38.613" v="129" actId="20577"/>
        <pc:sldMkLst>
          <pc:docMk/>
          <pc:sldMk cId="2253923494" sldId="343"/>
        </pc:sldMkLst>
        <pc:spChg chg="mod">
          <ac:chgData name="Jennifer Williams" userId="4ff3af38-ea74-486b-8d08-51c0e647ee2d" providerId="ADAL" clId="{75DA44D4-B5F2-4E30-AA41-641E767D5DBD}" dt="2021-02-03T23:00:59.245" v="124" actId="14100"/>
          <ac:spMkLst>
            <pc:docMk/>
            <pc:sldMk cId="2253923494" sldId="343"/>
            <ac:spMk id="2" creationId="{246E179E-5C16-4FD9-940A-15D1A9797AD6}"/>
          </ac:spMkLst>
        </pc:spChg>
      </pc:sldChg>
      <pc:sldChg chg="modSp mod">
        <pc:chgData name="Jennifer Williams" userId="4ff3af38-ea74-486b-8d08-51c0e647ee2d" providerId="ADAL" clId="{75DA44D4-B5F2-4E30-AA41-641E767D5DBD}" dt="2021-02-03T22:52:20.774" v="92" actId="20577"/>
        <pc:sldMkLst>
          <pc:docMk/>
          <pc:sldMk cId="1821445793" sldId="344"/>
        </pc:sldMkLst>
        <pc:spChg chg="mod">
          <ac:chgData name="Jennifer Williams" userId="4ff3af38-ea74-486b-8d08-51c0e647ee2d" providerId="ADAL" clId="{75DA44D4-B5F2-4E30-AA41-641E767D5DBD}" dt="2021-02-03T22:52:20.774" v="92" actId="20577"/>
          <ac:spMkLst>
            <pc:docMk/>
            <pc:sldMk cId="1821445793" sldId="344"/>
            <ac:spMk id="7" creationId="{89A71F0A-F5A5-4BAD-B06D-23F13D0A13D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22069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6" y="0"/>
            <a:ext cx="3066732" cy="422069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7990096"/>
            <a:ext cx="3066732" cy="42206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6" y="7990096"/>
            <a:ext cx="3066732" cy="42206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DBC765-651A-4039-8BD4-6EAA4206E9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22069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22069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44650" y="1050925"/>
            <a:ext cx="3787775" cy="2840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048353"/>
            <a:ext cx="5661660" cy="331228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7990096"/>
            <a:ext cx="3066732" cy="42206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7990096"/>
            <a:ext cx="3066732" cy="42206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95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3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75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33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4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48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048353"/>
            <a:ext cx="5661660" cy="3941743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09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048353"/>
            <a:ext cx="5661660" cy="3941743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82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048353"/>
            <a:ext cx="5661660" cy="3941743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2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048353"/>
            <a:ext cx="5661660" cy="3941743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2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00" y="3310756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731520" y="2433454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>
                <a:solidFill>
                  <a:srgbClr val="57576E"/>
                </a:solidFill>
                <a:latin typeface="+mj-lt"/>
              </a:rPr>
              <a:t>February 9, 2021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86627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725 Fair Oaks Avenue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16455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2380 – CUP/AUP</a:t>
            </a:r>
            <a:endParaRPr lang="en-US" sz="40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|   Planning Commission</a:t>
            </a: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C413-3A62-443C-802C-485ED4D2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BA82C-4836-4DC1-A969-020F397A7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97D2E-A18D-4501-B666-6059882E6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D36BF-724B-44C3-9764-8D1FD90286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4DFBD4-224F-4EFD-904C-D85934E94A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8E76EE-F39D-463C-8123-28F9FEF06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DD0A-02B2-4E5E-B59B-F757A060A1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9B8ABA-1D40-4B34-80A7-7B0AD649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B126D1-AD35-4D5C-BB57-7BE72E3E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DD1A-1C50-4B17-8F07-EE6F4AF5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9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6BB2-10DA-44F4-A92E-2D2F3773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65C4E-594D-4AA0-9D6C-0C127486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DD0A-02B2-4E5E-B59B-F757A060A1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6217D-EA28-4570-8681-F80E1340C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0F87D-A6EC-4145-A8DD-814CBD749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DD1A-1C50-4B17-8F07-EE6F4AF5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99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2ACAB0-2C51-4F63-A716-9429FF6F5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DD0A-02B2-4E5E-B59B-F757A060A1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0BC78-F76E-4320-BECD-1ADCCCA6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814AB-4C3E-4F87-BA7D-03BBF94DF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DD1A-1C50-4B17-8F07-EE6F4AF5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30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D794-47C2-4F63-BD30-67E66A28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21386-1C8D-469B-AA57-EB0A258F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1684C-9C0A-49EB-B7C1-1BD423B44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DA550-D9BE-423F-8F07-D3FE7722B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DD0A-02B2-4E5E-B59B-F757A060A1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89FA-91D5-4993-AA86-0E15718D9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48975-1B55-46F0-BD19-C95AE3BD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DD1A-1C50-4B17-8F07-EE6F4AF5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65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9241-9255-480F-92FF-73A8BA4DB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7C9A0-1318-43D6-BCAC-C0277ABE3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73FA3-CBBE-4438-8E01-82D25F430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A34BA-7D01-4F75-BFEE-0AA9B9046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DD0A-02B2-4E5E-B59B-F757A060A1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853F5-B0E0-4817-A6CF-895B1D77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53927-9535-4470-975E-007406D2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DD1A-1C50-4B17-8F07-EE6F4AF5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2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12A9F-023D-4A14-A935-8D306163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1C07E-28AA-4E8F-B1E1-113D4AFA4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0AC7A-5A43-4C11-9AD4-72CD02D7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DD0A-02B2-4E5E-B59B-F757A060A1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788EA-750D-46B2-B5DF-92AE545C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EBE69-B457-410E-9C98-9691296D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DD1A-1C50-4B17-8F07-EE6F4AF5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55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BE790F-116B-4A72-B997-AA5CACC15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33F97-110F-4680-8C4C-ECFFCB85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A2F5E-0222-41D8-941A-34CB8D585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DD0A-02B2-4E5E-B59B-F757A060A1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E19CA-3735-49D8-94FD-1085438D8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DE358-1B8F-499E-8087-100C89C1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DD1A-1C50-4B17-8F07-EE6F4AF5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4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7B177-9BA9-48C0-8EF6-0F20C6393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6ACB1-C806-46AD-BAD1-37C3CA00F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F20DB-5AD3-4D38-ACB9-36493064A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50FA-77C2-407C-810E-AE782880F9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F4B79-E872-4717-B215-70DA0117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D315F-82A1-43F1-A10C-15540D2A7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2836-967A-4F78-9FBF-EBA835BA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94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CBC0-3D9B-4F9C-AE1E-FECBE1B0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21096-2C39-4F85-AB0D-9BFC4012C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7BC1B-6701-4AA4-BAAD-2449E3C5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50FA-77C2-407C-810E-AE782880F9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F40AF-EA32-4348-9A45-092A647C6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43E8-3C3B-4A8B-BD0B-3361811D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2836-967A-4F78-9FBF-EBA835BA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98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FB399-132E-4F26-A757-92955F73C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71BEC-5907-46C8-9B6D-59EE00BB8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EC0EC-7634-4C01-A2C5-427CDF20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50FA-77C2-407C-810E-AE782880F9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D0A68-2AA2-4D63-8041-CCED271CE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52DFB-9A31-4DF8-8858-1B35F5C0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2836-967A-4F78-9FBF-EBA835BA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725 Fair Oaks Avenue (2380 CUP/AUP)</a:t>
            </a: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2081-222A-4E26-8730-8C7E29DE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F7582-201E-4544-B119-B915A4737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A3942-6A5A-4969-B678-A635A37A5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64ED3-1263-430A-A794-03230F67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50FA-77C2-407C-810E-AE782880F9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AAAD2-5FAE-413E-8E6F-BA83DDFA0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7FA04-FE6C-4168-AA0F-41E8ACE3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2836-967A-4F78-9FBF-EBA835BA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9685F-EDA5-4A3F-AA3B-63696578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B02D9-47B0-4987-98AF-5F7E009FD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CF898-E0EB-4460-9491-3046AE45D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F277C-C83F-44EB-AB7A-D2B470D71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A21C3B-D278-43D0-92C7-FC0A00B10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A4C492-3801-48F0-97B9-F93C3FBE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50FA-77C2-407C-810E-AE782880F9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61D5F6-0685-4144-A9AA-9CE6D919A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8AF9F-C9F3-401F-B3B5-4EFA3FC5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2836-967A-4F78-9FBF-EBA835BA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79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12E1-3F72-44E3-87B7-9A34A0FE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A8F038-285E-4A92-82E7-2CE196A8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50FA-77C2-407C-810E-AE782880F9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BCC847-7918-4869-88D1-224702D11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DDDDE-75BE-46FD-B3A8-A722E47D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2836-967A-4F78-9FBF-EBA835BA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3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F7DF50-8645-4FEB-BF2D-BB4E8266C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50FA-77C2-407C-810E-AE782880F9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0B5469-DC56-43CB-8E81-916977E8A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6806A-02B5-448D-A27B-A5B4167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2836-967A-4F78-9FBF-EBA835BA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21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4F41-9C4E-4650-9704-6F6601FD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916FF-BE69-48B7-88A7-F76758D2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D5C18-0527-43DA-88E0-D54204DB7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33DF6-BA72-41E4-A803-1EFC0F4F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50FA-77C2-407C-810E-AE782880F9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7A016-1B80-465F-9B9B-1ED65CF14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3E7CD-C55B-4154-9ECE-80E010F43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2836-967A-4F78-9FBF-EBA835BA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12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49138-EA2C-4000-9E40-43FF14313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1B66F4-4E74-4BFE-AB6F-400D9CFAA5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5CD28A-6319-4214-9E83-960E1DA7A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94CFB-DC5C-4786-9B3E-278044BE8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50FA-77C2-407C-810E-AE782880F9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5855E-06B2-4352-A7D6-0B5DBBAE9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9F5F4-FCDE-46F4-AAD0-6F499A9A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2836-967A-4F78-9FBF-EBA835BA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23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71DEF-3309-4825-B6A5-69D2C2ABD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5E026-4723-42A9-9E90-163C26356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69755-D546-4689-92DF-3CE436743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50FA-77C2-407C-810E-AE782880F9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501B0-D766-4E28-AEDD-B29ECA9AF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00A44-77E5-4698-ACE8-B617EB791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2836-967A-4F78-9FBF-EBA835BA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5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FE95AC-A0D6-466C-BF6C-10FD98402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F70FC-A889-4EF2-9A49-FF6B13D03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3C814-409F-4294-A4C3-F7EEC256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50FA-77C2-407C-810E-AE782880F9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C8163-3C34-4120-A84F-6079A780F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554D4-9C11-46E1-B82A-ADF5F579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2836-967A-4F78-9FBF-EBA835BA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8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1BF85C-D910-47D1-A2FB-9FC29381EBD2}"/>
              </a:ext>
            </a:extLst>
          </p:cNvPr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725 Fair Oaks Avenue (2380 CUP/AUP)</a:t>
            </a: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0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Item X – 1960 Oak Street (2320 COA)</a:t>
            </a:r>
          </a:p>
        </p:txBody>
      </p:sp>
    </p:spTree>
    <p:extLst>
      <p:ext uri="{BB962C8B-B14F-4D97-AF65-F5344CB8AC3E}">
        <p14:creationId xmlns:p14="http://schemas.microsoft.com/office/powerpoint/2010/main" val="212702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535A83-3CC0-42E2-AAD8-4E209BAEF54C}"/>
              </a:ext>
            </a:extLst>
          </p:cNvPr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Item X – 1960 Oak Street (2320 COA)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63890-274C-45D5-9195-BB3BF41F3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56760-9F4D-42DE-BD9C-6388EAD85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9B565-7464-45D7-900A-61E67BEE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DD0A-02B2-4E5E-B59B-F757A060A1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F38CD-DD03-41DF-A289-BE748A008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A8F99-E35D-4B45-87B6-A324DA64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DD1A-1C50-4B17-8F07-EE6F4AF5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7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E932-B5A4-45E8-A33E-F860F788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3AA58-640D-4997-B126-64D0C534C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6CC1F-8A54-46EB-A605-D73AF4C39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DD0A-02B2-4E5E-B59B-F757A060A1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D949E-1794-4163-B393-28FC07B1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F741A-FDEB-47E1-A60A-ECB06C24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DD1A-1C50-4B17-8F07-EE6F4AF5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0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E742F-362B-4C60-A7E9-9371829B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92826-8723-42E5-86C8-80D3D2F30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68EE-3CD9-4E51-903A-3613A680C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DD0A-02B2-4E5E-B59B-F757A060A1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67DBE-3835-4277-AA68-3E34E3B6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703E2-8AFB-4CD6-9FAC-413190B6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DD1A-1C50-4B17-8F07-EE6F4AF5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44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E00D-96D8-49AB-9D08-9D018C46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C2AA2-2597-40FA-B29B-8CDD12FDD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C864C-BC66-4E29-887C-BDFE656D4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2D536-1307-4CF9-A0F2-FDC2006E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DD0A-02B2-4E5E-B59B-F757A060A1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9F147-74A1-4150-B4E3-94F032D9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91194-A264-4435-847F-56839594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DD1A-1C50-4B17-8F07-EE6F4AF5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2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69166" y="-1"/>
            <a:ext cx="1655932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/>
              <a:t>February 9, 2021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220347" y="-9130"/>
            <a:ext cx="56170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200" b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264A2-21A8-4403-AAD1-D9450CA4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810DB-D6CB-456C-97E8-20D12465E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3813F-49FF-41D7-852D-D3B75A6784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EDD0A-02B2-4E5E-B59B-F757A060A1A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1B73-168A-4A2A-9E0E-BC9E7B995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8A23E-A86C-4C41-A39D-EBAAD4722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6DD1A-1C50-4B17-8F07-EE6F4AF5F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D1A76B-110D-4301-A03C-CC6DF9A57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C234-91E3-42F5-817F-7F010B00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5C0B0-A669-49B0-A058-C030CFFFE3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050FA-77C2-407C-810E-AE782880F9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B3A64-7F91-49B2-8A3F-40FDAC6FC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EAA45-716C-4D1B-8496-B62B36E2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E2836-967A-4F78-9FBF-EBA835BA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2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F50696-7ADA-4759-9A20-9ED49B973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8"/>
    </mc:Choice>
    <mc:Fallback xmlns="">
      <p:transition spd="slow" advTm="21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4011" y="1328247"/>
            <a:ext cx="8375973" cy="10466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 b="1" dirty="0"/>
              <a:t>Approve</a:t>
            </a:r>
            <a:r>
              <a:rPr lang="en-US" sz="2600" dirty="0"/>
              <a:t> the Conditional Use Permit and Administrative Use Permit, subject to conditions of approval.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63A7D-7CE7-4690-947F-56C2B0E5B8D1}"/>
              </a:ext>
            </a:extLst>
          </p:cNvPr>
          <p:cNvSpPr txBox="1">
            <a:spLocks/>
          </p:cNvSpPr>
          <p:nvPr/>
        </p:nvSpPr>
        <p:spPr>
          <a:xfrm>
            <a:off x="-2" y="516167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4600" dirty="0"/>
              <a:t>Staff Recommendation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180B040-FFBF-4F35-8DE5-9C44356256F6}"/>
              </a:ext>
            </a:extLst>
          </p:cNvPr>
          <p:cNvSpPr txBox="1">
            <a:spLocks/>
          </p:cNvSpPr>
          <p:nvPr/>
        </p:nvSpPr>
        <p:spPr>
          <a:xfrm>
            <a:off x="0" y="3037602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4200" dirty="0"/>
              <a:t>Planning Commission Options - Alternatives to Staff Recommendation: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3D47BB-0D48-4CCC-9428-7DF61B4E96C7}"/>
              </a:ext>
            </a:extLst>
          </p:cNvPr>
          <p:cNvSpPr txBox="1">
            <a:spLocks/>
          </p:cNvSpPr>
          <p:nvPr/>
        </p:nvSpPr>
        <p:spPr>
          <a:xfrm>
            <a:off x="261256" y="4372987"/>
            <a:ext cx="8621486" cy="4213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7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Approve the project with modified/added conditions; or</a:t>
            </a:r>
            <a:endParaRPr lang="en-US" sz="2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7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Continue the project to address comments discussed; or</a:t>
            </a:r>
            <a:endParaRPr lang="en-US" sz="2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7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Deny the project.  </a:t>
            </a:r>
            <a:endParaRPr lang="en-US" sz="2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113356-DE27-446F-B51B-4A6E1DF26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0"/>
    </mc:Choice>
    <mc:Fallback xmlns="">
      <p:transition spd="slow" advTm="3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2" y="740229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6673" y="1155727"/>
            <a:ext cx="3242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Questions?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9B6420-DF3C-488C-8600-B63175EFC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0"/>
    </mc:Choice>
    <mc:Fallback xmlns="">
      <p:transition spd="slow" advTm="14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45804-8891-4317-931E-2AD3D8BAC7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67" r="24772" b="22330"/>
          <a:stretch/>
        </p:blipFill>
        <p:spPr>
          <a:xfrm>
            <a:off x="182446" y="1088020"/>
            <a:ext cx="8073054" cy="56367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BC96237-E96F-4759-8F8A-FF4ABA359A2A}"/>
              </a:ext>
            </a:extLst>
          </p:cNvPr>
          <p:cNvSpPr txBox="1">
            <a:spLocks/>
          </p:cNvSpPr>
          <p:nvPr/>
        </p:nvSpPr>
        <p:spPr>
          <a:xfrm>
            <a:off x="0" y="378258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4400" dirty="0"/>
              <a:t>Aerial View</a:t>
            </a:r>
            <a:endParaRPr lang="en-US" alt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D9378E-6D8A-40F1-83C1-96C509640BBD}"/>
              </a:ext>
            </a:extLst>
          </p:cNvPr>
          <p:cNvSpPr/>
          <p:nvPr/>
        </p:nvSpPr>
        <p:spPr>
          <a:xfrm rot="21431852">
            <a:off x="2970589" y="3965733"/>
            <a:ext cx="1590607" cy="602468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C1880C05-01BF-4239-97FF-A9591AB7D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797" y="3655188"/>
            <a:ext cx="1159157" cy="3356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Subject Site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4AAB58-4170-4FB1-B203-4DB350C1C6F7}"/>
              </a:ext>
            </a:extLst>
          </p:cNvPr>
          <p:cNvSpPr/>
          <p:nvPr/>
        </p:nvSpPr>
        <p:spPr>
          <a:xfrm rot="21431852">
            <a:off x="1316835" y="5175430"/>
            <a:ext cx="1620101" cy="112856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CB6630D4-9B50-4136-920C-5B6DD3012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936" y="5602147"/>
            <a:ext cx="817734" cy="3356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Lot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D54975-1EEC-4FCF-89FF-59F5EA33A2B7}"/>
              </a:ext>
            </a:extLst>
          </p:cNvPr>
          <p:cNvSpPr/>
          <p:nvPr/>
        </p:nvSpPr>
        <p:spPr>
          <a:xfrm rot="21431852">
            <a:off x="5582663" y="1407684"/>
            <a:ext cx="1134702" cy="634429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E368290E-03CE-4A38-8333-610B5EB47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196" y="2030586"/>
            <a:ext cx="1164364" cy="3311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Existing Site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3AF408-5DB3-4681-A734-E0BB6AA89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55"/>
    </mc:Choice>
    <mc:Fallback xmlns="">
      <p:transition spd="slow" advTm="75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9F86A3-0B57-4D3E-BDFF-596510107E7A}"/>
              </a:ext>
            </a:extLst>
          </p:cNvPr>
          <p:cNvSpPr txBox="1"/>
          <p:nvPr/>
        </p:nvSpPr>
        <p:spPr>
          <a:xfrm>
            <a:off x="6620719" y="1042575"/>
            <a:ext cx="1770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corner of Fair Oaks Avenue and Hope Street, Looking Northwest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2B3D2-D205-4D13-B4D1-2F1CACB6854E}"/>
              </a:ext>
            </a:extLst>
          </p:cNvPr>
          <p:cNvSpPr txBox="1"/>
          <p:nvPr/>
        </p:nvSpPr>
        <p:spPr>
          <a:xfrm>
            <a:off x="141790" y="6125349"/>
            <a:ext cx="2411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From Fair Oaks Avenue, Looking West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E72B54D-3B4C-4E91-84FF-03F23FB2C134}"/>
              </a:ext>
            </a:extLst>
          </p:cNvPr>
          <p:cNvSpPr txBox="1">
            <a:spLocks/>
          </p:cNvSpPr>
          <p:nvPr/>
        </p:nvSpPr>
        <p:spPr>
          <a:xfrm>
            <a:off x="0" y="378258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4400" dirty="0"/>
              <a:t>Street Views</a:t>
            </a:r>
            <a:endParaRPr lang="en-US" altLang="en-US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E46A11-7978-4137-B6DC-580493D64CD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624560" y="4128175"/>
            <a:ext cx="6400800" cy="264350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5385C9-F320-4653-9937-E6EF7152908C}"/>
              </a:ext>
            </a:extLst>
          </p:cNvPr>
          <p:cNvPicPr/>
          <p:nvPr/>
        </p:nvPicPr>
        <p:blipFill rotWithShape="1">
          <a:blip r:embed="rId6"/>
          <a:srcRect b="5113"/>
          <a:stretch/>
        </p:blipFill>
        <p:spPr>
          <a:xfrm>
            <a:off x="133109" y="1036361"/>
            <a:ext cx="6400800" cy="293375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6647C1-8E49-4CD6-A7E1-9B4EF0441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8"/>
    </mc:Choice>
    <mc:Fallback xmlns="">
      <p:transition spd="slow" advTm="15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9F86A3-0B57-4D3E-BDFF-596510107E7A}"/>
              </a:ext>
            </a:extLst>
          </p:cNvPr>
          <p:cNvSpPr txBox="1"/>
          <p:nvPr/>
        </p:nvSpPr>
        <p:spPr>
          <a:xfrm>
            <a:off x="6620719" y="1042575"/>
            <a:ext cx="1770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Hope Street, looking north to parking lot and rear of building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E72B54D-3B4C-4E91-84FF-03F23FB2C134}"/>
              </a:ext>
            </a:extLst>
          </p:cNvPr>
          <p:cNvSpPr txBox="1">
            <a:spLocks/>
          </p:cNvSpPr>
          <p:nvPr/>
        </p:nvSpPr>
        <p:spPr>
          <a:xfrm>
            <a:off x="0" y="378258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4400" dirty="0"/>
              <a:t>Street Views</a:t>
            </a:r>
            <a:endParaRPr lang="en-US" altLang="en-US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C0BC27-30B2-4F7F-87FF-7FF6D5D1B2D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41790" y="1042575"/>
            <a:ext cx="6400800" cy="265303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A2A3D0-3201-4A1E-98CA-E639DAB75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8"/>
    </mc:Choice>
    <mc:Fallback xmlns="">
      <p:transition spd="slow" advTm="1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E72B54D-3B4C-4E91-84FF-03F23FB2C134}"/>
              </a:ext>
            </a:extLst>
          </p:cNvPr>
          <p:cNvSpPr txBox="1">
            <a:spLocks/>
          </p:cNvSpPr>
          <p:nvPr/>
        </p:nvSpPr>
        <p:spPr>
          <a:xfrm>
            <a:off x="0" y="378258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4400" dirty="0"/>
              <a:t>Proposed Operations</a:t>
            </a:r>
            <a:endParaRPr lang="en-US" altLang="en-US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C8125B-8853-413B-8C6A-876581723D58}"/>
              </a:ext>
            </a:extLst>
          </p:cNvPr>
          <p:cNvPicPr/>
          <p:nvPr/>
        </p:nvPicPr>
        <p:blipFill rotWithShape="1">
          <a:blip r:embed="rId5"/>
          <a:srcRect t="1" b="34060"/>
          <a:stretch/>
        </p:blipFill>
        <p:spPr bwMode="auto">
          <a:xfrm>
            <a:off x="234628" y="1137212"/>
            <a:ext cx="6267450" cy="329552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6E179E-5C16-4FD9-940A-15D1A9797AD6}"/>
              </a:ext>
            </a:extLst>
          </p:cNvPr>
          <p:cNvSpPr txBox="1"/>
          <p:nvPr/>
        </p:nvSpPr>
        <p:spPr>
          <a:xfrm>
            <a:off x="6620720" y="1137212"/>
            <a:ext cx="2523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entury Gothic" panose="020B0502020202020204" pitchFamily="34" charset="0"/>
                <a:cs typeface="Times New Roman" panose="02020603050405020304" pitchFamily="18" charset="0"/>
              </a:rPr>
              <a:t>Conditional Use Permit would allow the </a:t>
            </a:r>
            <a:r>
              <a:rPr lang="en-US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operation of a martial arts studio</a:t>
            </a:r>
          </a:p>
          <a:p>
            <a:endParaRPr lang="en-US" dirty="0"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Administrative Use </a:t>
            </a:r>
            <a:r>
              <a:rPr lang="en-US" dirty="0">
                <a:ea typeface="Century Gothic" panose="020B0502020202020204" pitchFamily="34" charset="0"/>
                <a:cs typeface="Times New Roman" panose="02020603050405020304" pitchFamily="18" charset="0"/>
              </a:rPr>
              <a:t>P</a:t>
            </a:r>
            <a:r>
              <a:rPr lang="en-US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ermit is required due to the parking on-site being </a:t>
            </a:r>
          </a:p>
          <a:p>
            <a:r>
              <a:rPr lang="en-US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non-conforming- required to approve CUP 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0DE2E-CE75-4A7E-8708-E69450E4D06B}"/>
              </a:ext>
            </a:extLst>
          </p:cNvPr>
          <p:cNvSpPr txBox="1"/>
          <p:nvPr/>
        </p:nvSpPr>
        <p:spPr>
          <a:xfrm>
            <a:off x="142032" y="4432734"/>
            <a:ext cx="8767340" cy="2340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Provide martials arts instruction to youths age 4 through adults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5-8 students per class short-term; applicant seeking approval for class size up to 20 students</a:t>
            </a:r>
          </a:p>
          <a:p>
            <a:pPr marL="342900" marR="0" indent="-34290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Applicant seeking approval to operate from 9am to 9pm seven days per week should demand arise in the future; however, anticipated operating hours are: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	Monday-Friday: 3pm to 9pm		Saturdays: 9am to 2pm</a:t>
            </a:r>
            <a:r>
              <a:rPr lang="en-US" dirty="0">
                <a:ea typeface="Century Gothic" panose="020B0502020202020204" pitchFamily="34" charset="0"/>
                <a:cs typeface="Times New Roman" panose="02020603050405020304" pitchFamily="18" charset="0"/>
              </a:rPr>
              <a:t>		</a:t>
            </a:r>
            <a:r>
              <a:rPr lang="en-US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Sundays: Closed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670224-DCDB-4FFB-A601-0059F0517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2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05"/>
    </mc:Choice>
    <mc:Fallback xmlns="">
      <p:transition spd="slow" advTm="7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BDD23B7-4616-4CC6-9C23-A59683A1271E}"/>
              </a:ext>
            </a:extLst>
          </p:cNvPr>
          <p:cNvSpPr txBox="1">
            <a:spLocks/>
          </p:cNvSpPr>
          <p:nvPr/>
        </p:nvSpPr>
        <p:spPr>
          <a:xfrm>
            <a:off x="0" y="378258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4400" dirty="0"/>
              <a:t>General Plan Consistency</a:t>
            </a:r>
            <a:endParaRPr lang="en-US" alt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71F0A-F5A5-4BAD-B06D-23F13D0A13DE}"/>
              </a:ext>
            </a:extLst>
          </p:cNvPr>
          <p:cNvSpPr txBox="1"/>
          <p:nvPr/>
        </p:nvSpPr>
        <p:spPr>
          <a:xfrm>
            <a:off x="225707" y="1016076"/>
            <a:ext cx="84437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Site is designated General Commercial and is </a:t>
            </a:r>
            <a:r>
              <a:rPr lang="en-US" sz="2000" dirty="0">
                <a:ea typeface="Times New Roman" panose="02020603050405020304" pitchFamily="18" charset="0"/>
              </a:rPr>
              <a:t>within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the Fair Oaks Avenue Corridor in the Upper Fair Oaks subarea. General Commercial land use provides for a variety of uses including service uses</a:t>
            </a:r>
            <a:endParaRPr lang="en-US" sz="2000" dirty="0">
              <a:ea typeface="Times New Roman" panose="02020603050405020304" pitchFamily="18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72FAC69-C060-4447-A6D7-6B4D8B88667D}"/>
              </a:ext>
            </a:extLst>
          </p:cNvPr>
          <p:cNvSpPr txBox="1">
            <a:spLocks/>
          </p:cNvSpPr>
          <p:nvPr/>
        </p:nvSpPr>
        <p:spPr>
          <a:xfrm>
            <a:off x="0" y="2280858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4400" dirty="0"/>
              <a:t>Zoning Consistency</a:t>
            </a:r>
            <a:endParaRPr lang="en-US" alt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034A0-C7B8-4E84-AFE2-5F7362EB8702}"/>
              </a:ext>
            </a:extLst>
          </p:cNvPr>
          <p:cNvSpPr txBox="1"/>
          <p:nvPr/>
        </p:nvSpPr>
        <p:spPr>
          <a:xfrm>
            <a:off x="225707" y="2950875"/>
            <a:ext cx="8443732" cy="319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Site is zoned Commercial General (CG). Studios, including dance, martial arts, music, and photography studios, are conditionally permitted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 has operated in same zone in close proximity for nearly 30 years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provided a service to the community by allowing for physical fitness and self-defense training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tudio infuses people into the commercial area and provides interest from the street 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Conditions of approval provide tools to regulate operations for compatibility with surrounding residents and businesses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D214D2-FACF-4EBF-9FE2-781428B6A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3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65"/>
    </mc:Choice>
    <mc:Fallback xmlns="">
      <p:transition spd="slow" advTm="6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BDD23B7-4616-4CC6-9C23-A59683A1271E}"/>
              </a:ext>
            </a:extLst>
          </p:cNvPr>
          <p:cNvSpPr txBox="1">
            <a:spLocks/>
          </p:cNvSpPr>
          <p:nvPr/>
        </p:nvSpPr>
        <p:spPr>
          <a:xfrm>
            <a:off x="0" y="378258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4400" dirty="0"/>
              <a:t>Parking</a:t>
            </a:r>
            <a:endParaRPr lang="en-US" alt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71F0A-F5A5-4BAD-B06D-23F13D0A13DE}"/>
              </a:ext>
            </a:extLst>
          </p:cNvPr>
          <p:cNvSpPr txBox="1"/>
          <p:nvPr/>
        </p:nvSpPr>
        <p:spPr>
          <a:xfrm>
            <a:off x="225707" y="1016076"/>
            <a:ext cx="8443732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SPMC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requires multi-tenant buildings to provide parking for the aggregate number of parking spaces required for each separate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Site is deficient by 4 parking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SPMC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 allows for changes of use with nonconforming parking to a more intense use with an Administrative Use Permit (AUP)</a:t>
            </a:r>
            <a:r>
              <a:rPr lang="en-US" sz="2000" dirty="0">
                <a:ea typeface="Times New Roman" panose="02020603050405020304" pitchFamily="18" charset="0"/>
              </a:rPr>
              <a:t>. </a:t>
            </a:r>
          </a:p>
          <a:p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Required findings can be supported for following reasons: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Lack of overlap in parking demand with the upstairs tenant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Lowered parking demand per student (many parents drop off students and don’t park at the facility. Also, multiple children/family members from one household often attend at the same session)</a:t>
            </a: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Adjacent on-street parking for pickup/drop-off</a:t>
            </a: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City-owned parking lot nearby</a:t>
            </a: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Reduced parking demand as some patrons walk to classes</a:t>
            </a:r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Ability of the City to put conditions of approval on the operations to correct parking-related problems should they arise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0FFF79-B749-4796-A298-9FF556EF0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83"/>
    </mc:Choice>
    <mc:Fallback xmlns="">
      <p:transition spd="slow" advTm="170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69771F-2010-43E8-B87B-6C04A7EB87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8442" y="1138989"/>
            <a:ext cx="8807115" cy="4337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00" dirty="0"/>
              <a:t>In order to approve the Conditional Use Permit and Administrative Use Permit, the Planning Commission must make findings which are summarized below:</a:t>
            </a:r>
          </a:p>
          <a:p>
            <a:pPr marL="0" indent="0">
              <a:buNone/>
            </a:pPr>
            <a:endParaRPr lang="en-US" sz="800" dirty="0"/>
          </a:p>
          <a:p>
            <a:pPr marL="342900" marR="533400" lvl="0" indent="-342900" algn="just">
              <a:spcBef>
                <a:spcPts val="4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100" dirty="0">
                <a:ea typeface="Century Gothic" panose="020B0502020202020204" pitchFamily="34" charset="0"/>
                <a:cs typeface="Century Gothic" panose="020B0502020202020204" pitchFamily="34" charset="0"/>
              </a:rPr>
              <a:t>The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use</a:t>
            </a:r>
            <a:r>
              <a:rPr lang="en-US" sz="2100" spc="-6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is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allowed within the zoning district and complies code</a:t>
            </a:r>
          </a:p>
          <a:p>
            <a:pPr marL="342900" marR="533400" lvl="0" indent="-342900" algn="just">
              <a:spcBef>
                <a:spcPts val="4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100" dirty="0">
                <a:ea typeface="Century Gothic" panose="020B0502020202020204" pitchFamily="34" charset="0"/>
                <a:cs typeface="Century Gothic" panose="020B0502020202020204" pitchFamily="34" charset="0"/>
              </a:rPr>
              <a:t>The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use is consistent with the General Plan and applicable specific</a:t>
            </a:r>
            <a:r>
              <a:rPr lang="en-US" sz="2100" spc="-15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plan(s);</a:t>
            </a:r>
          </a:p>
          <a:p>
            <a:pPr marL="342900" marR="533400" lvl="0" indent="-342900" algn="just">
              <a:spcBef>
                <a:spcPts val="4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z="2100" spc="-65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use</a:t>
            </a:r>
            <a:r>
              <a:rPr lang="en-US" sz="2100" spc="-6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would</a:t>
            </a:r>
            <a:r>
              <a:rPr lang="en-US" sz="2100" spc="-5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not be</a:t>
            </a:r>
            <a:r>
              <a:rPr lang="en-US" sz="2100" spc="3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detrimental</a:t>
            </a:r>
            <a:r>
              <a:rPr lang="en-US" sz="2100" spc="35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z="2100" spc="35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public</a:t>
            </a:r>
            <a:r>
              <a:rPr lang="en-US" sz="2100" spc="3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health,</a:t>
            </a:r>
            <a:r>
              <a:rPr lang="en-US" sz="2100" spc="4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safety,</a:t>
            </a:r>
            <a:r>
              <a:rPr lang="en-US" sz="2100" spc="35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or general</a:t>
            </a:r>
            <a:r>
              <a:rPr lang="en-US" sz="2100" spc="-45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welfare</a:t>
            </a:r>
          </a:p>
          <a:p>
            <a:pPr marL="342900" marR="533400" lvl="0" indent="-342900" algn="just">
              <a:spcBef>
                <a:spcPts val="4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100" dirty="0">
                <a:ea typeface="Century Gothic" panose="020B0502020202020204" pitchFamily="34" charset="0"/>
                <a:cs typeface="Century Gothic" panose="020B0502020202020204" pitchFamily="34" charset="0"/>
              </a:rPr>
              <a:t>The use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would not be detrimental or injurious to property and improvements </a:t>
            </a:r>
          </a:p>
          <a:p>
            <a:pPr marL="342900" marR="533400" lvl="0" indent="-342900" algn="just">
              <a:spcBef>
                <a:spcPts val="4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  subject site is adequate to accommodate the use and adequately served from a traffic standpoint</a:t>
            </a:r>
            <a:endParaRPr lang="en-US" sz="2100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342900" marR="533400" lvl="0" indent="-342900" algn="just">
              <a:spcBef>
                <a:spcPts val="45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 design, location, operating characteristics, and size of the proposed use would be compatible with the existing and future land uses in the vicinity,</a:t>
            </a:r>
            <a:r>
              <a:rPr lang="en-US" sz="2100" spc="-95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1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 terms of aesthetics, character, scale, and impacts on neighboring properties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360C16A-733C-4F06-99B2-BC766D06CF8A}"/>
              </a:ext>
            </a:extLst>
          </p:cNvPr>
          <p:cNvSpPr txBox="1">
            <a:spLocks/>
          </p:cNvSpPr>
          <p:nvPr/>
        </p:nvSpPr>
        <p:spPr>
          <a:xfrm>
            <a:off x="0" y="378258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4400" dirty="0"/>
              <a:t>Mandatory Findings</a:t>
            </a:r>
            <a:endParaRPr lang="en-US" altLang="en-US" sz="4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C2440E-0739-40C5-BB5D-76602DC79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3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68"/>
    </mc:Choice>
    <mc:Fallback xmlns="">
      <p:transition spd="slow" advTm="70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69771F-2010-43E8-B87B-6C04A7EB87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8442" y="1138989"/>
            <a:ext cx="8807115" cy="4337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The project is categorically exempt from CEQA pursuant to the following: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Section 15301 - Class 1 - Existing Facilities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360C16A-733C-4F06-99B2-BC766D06CF8A}"/>
              </a:ext>
            </a:extLst>
          </p:cNvPr>
          <p:cNvSpPr txBox="1">
            <a:spLocks/>
          </p:cNvSpPr>
          <p:nvPr/>
        </p:nvSpPr>
        <p:spPr>
          <a:xfrm>
            <a:off x="0" y="378258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4400" dirty="0"/>
              <a:t>CEQA – Environmental Analysis</a:t>
            </a:r>
            <a:endParaRPr lang="en-US" altLang="en-US" sz="4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937FB1-6E32-4C84-A052-5D6555560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5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8"/>
    </mc:Choice>
    <mc:Fallback xmlns="">
      <p:transition spd="slow" advTm="1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5D626818C06F4B8306F8DEEC7CC77D" ma:contentTypeVersion="18" ma:contentTypeDescription="Create a new document." ma:contentTypeScope="" ma:versionID="263caced797cbe145368f8b2f923cbe9">
  <xsd:schema xmlns:xsd="http://www.w3.org/2001/XMLSchema" xmlns:xs="http://www.w3.org/2001/XMLSchema" xmlns:p="http://schemas.microsoft.com/office/2006/metadata/properties" xmlns:ns2="b7b2eb5a-7928-4d2d-a067-ccd6face8809" xmlns:ns3="2144af59-6dcc-45be-976b-17f5dacff22c" targetNamespace="http://schemas.microsoft.com/office/2006/metadata/properties" ma:root="true" ma:fieldsID="11ff88a93ca4910259e2e5f1dbc11afc" ns2:_="" ns3:_="">
    <xsd:import namespace="b7b2eb5a-7928-4d2d-a067-ccd6face8809"/>
    <xsd:import namespace="2144af59-6dcc-45be-976b-17f5dacff2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b2eb5a-7928-4d2d-a067-ccd6face88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4af59-6dcc-45be-976b-17f5dacff22c" elementFormDefault="qualified">
    <xsd:import namespace="http://schemas.microsoft.com/office/2006/documentManagement/types"/>
    <xsd:import namespace="http://schemas.microsoft.com/office/infopath/2007/PartnerControls"/>
    <xsd:element name="SharedWithUsers" ma:index="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2A1F61-4F43-4E9F-A6ED-494FBB8568DC}">
  <ds:schemaRefs>
    <ds:schemaRef ds:uri="2144af59-6dcc-45be-976b-17f5dacff22c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b7b2eb5a-7928-4d2d-a067-ccd6face880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169A0F-1E0C-4F39-8A2E-0DD81ADBD0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b2eb5a-7928-4d2d-a067-ccd6face8809"/>
    <ds:schemaRef ds:uri="2144af59-6dcc-45be-976b-17f5dacff2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8EABA6-093D-4A60-906C-75BFA66B24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4461</TotalTime>
  <Words>628</Words>
  <Application>Microsoft Office PowerPoint</Application>
  <PresentationFormat>On-screen Show (4:3)</PresentationFormat>
  <Paragraphs>69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Times New Roman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Malinda Lim</dc:creator>
  <cp:lastModifiedBy>Kanika Kith</cp:lastModifiedBy>
  <cp:revision>255</cp:revision>
  <cp:lastPrinted>2020-10-09T04:03:33Z</cp:lastPrinted>
  <dcterms:created xsi:type="dcterms:W3CDTF">2017-12-04T17:55:54Z</dcterms:created>
  <dcterms:modified xsi:type="dcterms:W3CDTF">2021-02-05T00:37:42Z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0x010100825D626818C06F4B8306F8DEEC7CC77D</vt:lpwstr>
  </property>
</Properties>
</file>