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304" r:id="rId4"/>
    <p:sldId id="312" r:id="rId5"/>
    <p:sldId id="311" r:id="rId6"/>
    <p:sldId id="313" r:id="rId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C9"/>
    <a:srgbClr val="FFFFFF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8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85798" y="2292577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October 7, 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– 822 Orange Grove Place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2321 – DEL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>
                <a:solidFill>
                  <a:srgbClr val="57576E"/>
                </a:solidFill>
                <a:latin typeface="+mj-lt"/>
              </a:rPr>
              <a:t> City Council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305FD-5EDE-4715-92F3-41714531D16D}"/>
              </a:ext>
            </a:extLst>
          </p:cNvPr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 – 822 Orange Grove Place (2321-DEL)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48F50-887F-47AE-95A4-00860255CE21}"/>
              </a:ext>
            </a:extLst>
          </p:cNvPr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 – 822 Orange Grove Place (2321-DEL)</a:t>
            </a: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33CC85-06B6-4B28-87F2-492A763529C0}"/>
              </a:ext>
            </a:extLst>
          </p:cNvPr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 – 822 Orange Grove Place (2321-DEL)</a:t>
            </a: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/>
              <a:t>October 7, 2020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D6FE6F-AE18-4093-B11E-8773687D6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61666" y="1243469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lvl="2" indent="0" algn="just">
              <a:spcAft>
                <a:spcPts val="1200"/>
              </a:spcAft>
              <a:buNone/>
            </a:pPr>
            <a:endParaRPr lang="en-US" altLang="en-US" sz="2400" dirty="0">
              <a:latin typeface="Century Gothic" pitchFamily="34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altLang="en-US" sz="2400" dirty="0">
                <a:latin typeface="Century Gothic" pitchFamily="34" charset="0"/>
              </a:rPr>
              <a:t>Proposal: The applicant is seeking to delist (remove) their property at 822 Orange Grove Place from the City’s Inventory of Cultural Resources.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DESCRIPTION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A003A7-3983-4931-AE48-017C331C7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/>
          </p:cNvSpPr>
          <p:nvPr/>
        </p:nvSpPr>
        <p:spPr>
          <a:xfrm>
            <a:off x="6669570" y="5994536"/>
            <a:ext cx="613856" cy="6614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63952" y="5486399"/>
            <a:ext cx="0" cy="49448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B65D0C-C505-496E-B475-7730D2A9D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AF92F0-1B9A-407C-981E-F88F3BDAE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511" r="6010" b="8373"/>
          <a:stretch/>
        </p:blipFill>
        <p:spPr bwMode="auto">
          <a:xfrm>
            <a:off x="457200" y="670604"/>
            <a:ext cx="8229600" cy="4592866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692B-27A3-4063-885F-73C5BE6EA2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30A49-A690-4554-8765-406EA936D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28946"/>
            <a:ext cx="8229600" cy="520010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576013-099F-41AB-8193-2ADCBDF55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28" y="61196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CHC RECOMMENDATION: 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At its August 2020 meeting, the Cultural Heritage Commission voted 5-0 recommending that the City Council make the following findings pursuant to SPMC Section 2.64 for removal of properties from the Inventory of Cultural Resources: </a:t>
            </a:r>
            <a:r>
              <a:rPr lang="en-US" sz="2000" dirty="0"/>
              <a:t> 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 lvl="0"/>
            <a:r>
              <a:rPr lang="en-US" sz="2000" i="1" dirty="0">
                <a:latin typeface="Century Gothic" panose="020B0502020202020204" pitchFamily="34" charset="0"/>
              </a:rPr>
              <a:t>That the cultural resource lacks significance as defined under national, state, and local criteria for </a:t>
            </a:r>
            <a:r>
              <a:rPr lang="en-US" sz="2000" i="1">
                <a:latin typeface="Century Gothic" panose="020B0502020202020204" pitchFamily="34" charset="0"/>
              </a:rPr>
              <a:t>historical significance.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42EE1F-7592-4731-9D91-1CACD44FE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4" y="1155727"/>
            <a:ext cx="16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9CCCBF-794E-4F81-ADBB-545079FDA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27959-68D3-4430-8442-9E48303863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93</Words>
  <Application>Microsoft Office PowerPoint</Application>
  <PresentationFormat>On-screen Show (4:3)</PresentationFormat>
  <Paragraphs>8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Maria Ayala</cp:lastModifiedBy>
  <cp:revision>149</cp:revision>
  <cp:lastPrinted>2019-09-10T02:19:15Z</cp:lastPrinted>
  <dcterms:created xsi:type="dcterms:W3CDTF">2017-12-04T17:55:54Z</dcterms:created>
  <dcterms:modified xsi:type="dcterms:W3CDTF">2020-10-02T01:58:06Z</dcterms:modified>
</cp:coreProperties>
</file>