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81" r:id="rId5"/>
    <p:sldMasterId id="2147483669" r:id="rId6"/>
  </p:sldMasterIdLst>
  <p:notesMasterIdLst>
    <p:notesMasterId r:id="rId12"/>
  </p:notesMasterIdLst>
  <p:handoutMasterIdLst>
    <p:handoutMasterId r:id="rId13"/>
  </p:handoutMasterIdLst>
  <p:sldIdLst>
    <p:sldId id="256" r:id="rId7"/>
    <p:sldId id="308" r:id="rId8"/>
    <p:sldId id="348" r:id="rId9"/>
    <p:sldId id="356" r:id="rId10"/>
    <p:sldId id="347" r:id="rId11"/>
  </p:sldIdLst>
  <p:sldSz cx="9144000" cy="6858000" type="screen4x3"/>
  <p:notesSz cx="7077075" cy="8412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dida Neal" initials="CN" lastIdx="1" clrIdx="0">
    <p:extLst>
      <p:ext uri="{19B8F6BF-5375-455C-9EA6-DF929625EA0E}">
        <p15:presenceInfo xmlns:p15="http://schemas.microsoft.com/office/powerpoint/2012/main" userId="S::cneal@interwestgrp.com::f7fcebc7-5ff9-419c-97ba-b7541f920e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FFFF"/>
    <a:srgbClr val="97B5C9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38EBB-50D5-4F9D-8D65-629B99551EFC}" v="26" dt="2021-01-08T06:05:04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7333" autoAdjust="0"/>
  </p:normalViewPr>
  <p:slideViewPr>
    <p:cSldViewPr snapToGrid="0">
      <p:cViewPr varScale="1">
        <p:scale>
          <a:sx n="77" d="100"/>
          <a:sy n="77" d="100"/>
        </p:scale>
        <p:origin x="25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7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Williams" userId="4ff3af38-ea74-486b-8d08-51c0e647ee2d" providerId="ADAL" clId="{BE638EBB-50D5-4F9D-8D65-629B99551EFC}"/>
    <pc:docChg chg="undo custSel delSld modSld modMainMaster">
      <pc:chgData name="Jennifer Williams" userId="4ff3af38-ea74-486b-8d08-51c0e647ee2d" providerId="ADAL" clId="{BE638EBB-50D5-4F9D-8D65-629B99551EFC}" dt="2021-01-08T17:37:01.628" v="766" actId="20577"/>
      <pc:docMkLst>
        <pc:docMk/>
      </pc:docMkLst>
      <pc:sldChg chg="addSp delSp modSp mod modTransition delAnim modAnim modNotesTx">
        <pc:chgData name="Jennifer Williams" userId="4ff3af38-ea74-486b-8d08-51c0e647ee2d" providerId="ADAL" clId="{BE638EBB-50D5-4F9D-8D65-629B99551EFC}" dt="2021-01-08T05:29:07.924" v="76"/>
        <pc:sldMkLst>
          <pc:docMk/>
          <pc:sldMk cId="79056085" sldId="256"/>
        </pc:sldMkLst>
        <pc:picChg chg="add del mod">
          <ac:chgData name="Jennifer Williams" userId="4ff3af38-ea74-486b-8d08-51c0e647ee2d" providerId="ADAL" clId="{BE638EBB-50D5-4F9D-8D65-629B99551EFC}" dt="2021-01-08T05:25:11.455" v="69" actId="478"/>
          <ac:picMkLst>
            <pc:docMk/>
            <pc:sldMk cId="79056085" sldId="256"/>
            <ac:picMk id="2" creationId="{8E805A19-1B25-45C7-96F6-725B63F9FD6D}"/>
          </ac:picMkLst>
        </pc:picChg>
        <pc:picChg chg="add del mod">
          <ac:chgData name="Jennifer Williams" userId="4ff3af38-ea74-486b-8d08-51c0e647ee2d" providerId="ADAL" clId="{BE638EBB-50D5-4F9D-8D65-629B99551EFC}" dt="2021-01-08T05:27:57.639" v="73" actId="478"/>
          <ac:picMkLst>
            <pc:docMk/>
            <pc:sldMk cId="79056085" sldId="256"/>
            <ac:picMk id="3" creationId="{7EC496DB-32BC-44BB-9033-E4C1C6450E7A}"/>
          </ac:picMkLst>
        </pc:picChg>
        <pc:picChg chg="del">
          <ac:chgData name="Jennifer Williams" userId="4ff3af38-ea74-486b-8d08-51c0e647ee2d" providerId="ADAL" clId="{BE638EBB-50D5-4F9D-8D65-629B99551EFC}" dt="2021-01-08T05:19:30.615" v="67" actId="478"/>
          <ac:picMkLst>
            <pc:docMk/>
            <pc:sldMk cId="79056085" sldId="256"/>
            <ac:picMk id="4" creationId="{1445D901-03B5-48A7-8430-C86CB8A1FB50}"/>
          </ac:picMkLst>
        </pc:picChg>
        <pc:picChg chg="add del mod">
          <ac:chgData name="Jennifer Williams" userId="4ff3af38-ea74-486b-8d08-51c0e647ee2d" providerId="ADAL" clId="{BE638EBB-50D5-4F9D-8D65-629B99551EFC}" dt="2021-01-08T05:28:39.382" v="75"/>
          <ac:picMkLst>
            <pc:docMk/>
            <pc:sldMk cId="79056085" sldId="256"/>
            <ac:picMk id="5" creationId="{B52DF4F4-EE52-43D8-8839-2E98075B0CC9}"/>
          </ac:picMkLst>
        </pc:picChg>
        <pc:picChg chg="add mod">
          <ac:chgData name="Jennifer Williams" userId="4ff3af38-ea74-486b-8d08-51c0e647ee2d" providerId="ADAL" clId="{BE638EBB-50D5-4F9D-8D65-629B99551EFC}" dt="2021-01-08T05:29:07.924" v="76"/>
          <ac:picMkLst>
            <pc:docMk/>
            <pc:sldMk cId="79056085" sldId="256"/>
            <ac:picMk id="6" creationId="{5F9B8BCE-D117-41EE-99A2-F2D57E7D0298}"/>
          </ac:picMkLst>
        </pc:picChg>
      </pc:sldChg>
      <pc:sldChg chg="del">
        <pc:chgData name="Jennifer Williams" userId="4ff3af38-ea74-486b-8d08-51c0e647ee2d" providerId="ADAL" clId="{BE638EBB-50D5-4F9D-8D65-629B99551EFC}" dt="2021-01-08T04:37:51.603" v="14" actId="2696"/>
        <pc:sldMkLst>
          <pc:docMk/>
          <pc:sldMk cId="3163576685" sldId="301"/>
        </pc:sldMkLst>
      </pc:sldChg>
      <pc:sldChg chg="addSp modSp modNotesTx">
        <pc:chgData name="Jennifer Williams" userId="4ff3af38-ea74-486b-8d08-51c0e647ee2d" providerId="ADAL" clId="{BE638EBB-50D5-4F9D-8D65-629B99551EFC}" dt="2021-01-08T05:30:31.291" v="77"/>
        <pc:sldMkLst>
          <pc:docMk/>
          <pc:sldMk cId="2567182248" sldId="308"/>
        </pc:sldMkLst>
        <pc:picChg chg="add mod">
          <ac:chgData name="Jennifer Williams" userId="4ff3af38-ea74-486b-8d08-51c0e647ee2d" providerId="ADAL" clId="{BE638EBB-50D5-4F9D-8D65-629B99551EFC}" dt="2021-01-08T05:30:31.291" v="77"/>
          <ac:picMkLst>
            <pc:docMk/>
            <pc:sldMk cId="2567182248" sldId="308"/>
            <ac:picMk id="3" creationId="{CE6113A5-1C09-4D06-82D7-EE71F2EDE835}"/>
          </ac:picMkLst>
        </pc:picChg>
      </pc:sldChg>
      <pc:sldChg chg="addSp delSp modSp mod delAnim modNotes modNotesTx">
        <pc:chgData name="Jennifer Williams" userId="4ff3af38-ea74-486b-8d08-51c0e647ee2d" providerId="ADAL" clId="{BE638EBB-50D5-4F9D-8D65-629B99551EFC}" dt="2021-01-08T06:12:35.137" v="748" actId="20577"/>
        <pc:sldMkLst>
          <pc:docMk/>
          <pc:sldMk cId="1804692982" sldId="347"/>
        </pc:sldMkLst>
        <pc:spChg chg="mod">
          <ac:chgData name="Jennifer Williams" userId="4ff3af38-ea74-486b-8d08-51c0e647ee2d" providerId="ADAL" clId="{BE638EBB-50D5-4F9D-8D65-629B99551EFC}" dt="2021-01-08T06:12:35.137" v="748" actId="20577"/>
          <ac:spMkLst>
            <pc:docMk/>
            <pc:sldMk cId="1804692982" sldId="347"/>
            <ac:spMk id="4" creationId="{00000000-0000-0000-0000-000000000000}"/>
          </ac:spMkLst>
        </pc:spChg>
        <pc:picChg chg="del">
          <ac:chgData name="Jennifer Williams" userId="4ff3af38-ea74-486b-8d08-51c0e647ee2d" providerId="ADAL" clId="{BE638EBB-50D5-4F9D-8D65-629B99551EFC}" dt="2021-01-08T05:33:33.792" v="81" actId="478"/>
          <ac:picMkLst>
            <pc:docMk/>
            <pc:sldMk cId="1804692982" sldId="347"/>
            <ac:picMk id="2" creationId="{47AB467B-4605-4AC9-A7BC-42781D941B90}"/>
          </ac:picMkLst>
        </pc:picChg>
        <pc:picChg chg="add mod">
          <ac:chgData name="Jennifer Williams" userId="4ff3af38-ea74-486b-8d08-51c0e647ee2d" providerId="ADAL" clId="{BE638EBB-50D5-4F9D-8D65-629B99551EFC}" dt="2021-01-08T05:55:49.390" v="98"/>
          <ac:picMkLst>
            <pc:docMk/>
            <pc:sldMk cId="1804692982" sldId="347"/>
            <ac:picMk id="3" creationId="{E8C892E7-815E-46BD-A8E7-74E2555F2B54}"/>
          </ac:picMkLst>
        </pc:picChg>
      </pc:sldChg>
      <pc:sldChg chg="addSp delSp modSp mod delAnim modNotesTx">
        <pc:chgData name="Jennifer Williams" userId="4ff3af38-ea74-486b-8d08-51c0e647ee2d" providerId="ADAL" clId="{BE638EBB-50D5-4F9D-8D65-629B99551EFC}" dt="2021-01-08T05:32:46.320" v="80"/>
        <pc:sldMkLst>
          <pc:docMk/>
          <pc:sldMk cId="1256097573" sldId="348"/>
        </pc:sldMkLst>
        <pc:picChg chg="del">
          <ac:chgData name="Jennifer Williams" userId="4ff3af38-ea74-486b-8d08-51c0e647ee2d" providerId="ADAL" clId="{BE638EBB-50D5-4F9D-8D65-629B99551EFC}" dt="2021-01-08T05:27:09.584" v="72" actId="478"/>
          <ac:picMkLst>
            <pc:docMk/>
            <pc:sldMk cId="1256097573" sldId="348"/>
            <ac:picMk id="4" creationId="{F28B4CAE-D40D-4B42-AD1F-A8CE351AA12E}"/>
          </ac:picMkLst>
        </pc:picChg>
        <pc:picChg chg="add del mod">
          <ac:chgData name="Jennifer Williams" userId="4ff3af38-ea74-486b-8d08-51c0e647ee2d" providerId="ADAL" clId="{BE638EBB-50D5-4F9D-8D65-629B99551EFC}" dt="2021-01-08T05:32:09.783" v="79" actId="478"/>
          <ac:picMkLst>
            <pc:docMk/>
            <pc:sldMk cId="1256097573" sldId="348"/>
            <ac:picMk id="6" creationId="{AA839409-8BD0-4418-A70D-053411AE3DD6}"/>
          </ac:picMkLst>
        </pc:picChg>
        <pc:picChg chg="add mod">
          <ac:chgData name="Jennifer Williams" userId="4ff3af38-ea74-486b-8d08-51c0e647ee2d" providerId="ADAL" clId="{BE638EBB-50D5-4F9D-8D65-629B99551EFC}" dt="2021-01-08T05:32:46.320" v="80"/>
          <ac:picMkLst>
            <pc:docMk/>
            <pc:sldMk cId="1256097573" sldId="348"/>
            <ac:picMk id="8" creationId="{06511E23-D5BE-417F-8DB5-294DCACDF755}"/>
          </ac:picMkLst>
        </pc:picChg>
      </pc:sldChg>
      <pc:sldChg chg="addSp delSp modSp mod modTransition modAnim modNotesTx">
        <pc:chgData name="Jennifer Williams" userId="4ff3af38-ea74-486b-8d08-51c0e647ee2d" providerId="ADAL" clId="{BE638EBB-50D5-4F9D-8D65-629B99551EFC}" dt="2021-01-08T17:37:01.628" v="766" actId="20577"/>
        <pc:sldMkLst>
          <pc:docMk/>
          <pc:sldMk cId="2030808158" sldId="356"/>
        </pc:sldMkLst>
        <pc:spChg chg="mod">
          <ac:chgData name="Jennifer Williams" userId="4ff3af38-ea74-486b-8d08-51c0e647ee2d" providerId="ADAL" clId="{BE638EBB-50D5-4F9D-8D65-629B99551EFC}" dt="2021-01-08T05:17:52.235" v="64" actId="20577"/>
          <ac:spMkLst>
            <pc:docMk/>
            <pc:sldMk cId="2030808158" sldId="356"/>
            <ac:spMk id="8" creationId="{4BC96237-E96F-4759-8F8A-FF4ABA359A2A}"/>
          </ac:spMkLst>
        </pc:spChg>
        <pc:spChg chg="del mod">
          <ac:chgData name="Jennifer Williams" userId="4ff3af38-ea74-486b-8d08-51c0e647ee2d" providerId="ADAL" clId="{BE638EBB-50D5-4F9D-8D65-629B99551EFC}" dt="2021-01-08T06:09:25.968" v="463" actId="478"/>
          <ac:spMkLst>
            <pc:docMk/>
            <pc:sldMk cId="2030808158" sldId="356"/>
            <ac:spMk id="11" creationId="{ADC10ED6-B4EF-41FD-B41A-241BEB146E87}"/>
          </ac:spMkLst>
        </pc:spChg>
        <pc:spChg chg="mod">
          <ac:chgData name="Jennifer Williams" userId="4ff3af38-ea74-486b-8d08-51c0e647ee2d" providerId="ADAL" clId="{BE638EBB-50D5-4F9D-8D65-629B99551EFC}" dt="2021-01-08T17:37:01.628" v="766" actId="20577"/>
          <ac:spMkLst>
            <pc:docMk/>
            <pc:sldMk cId="2030808158" sldId="356"/>
            <ac:spMk id="12" creationId="{1EF99F18-DF6F-4583-911E-4FEA131121DD}"/>
          </ac:spMkLst>
        </pc:spChg>
        <pc:spChg chg="del mod">
          <ac:chgData name="Jennifer Williams" userId="4ff3af38-ea74-486b-8d08-51c0e647ee2d" providerId="ADAL" clId="{BE638EBB-50D5-4F9D-8D65-629B99551EFC}" dt="2021-01-08T06:10:16.715" v="516" actId="478"/>
          <ac:spMkLst>
            <pc:docMk/>
            <pc:sldMk cId="2030808158" sldId="356"/>
            <ac:spMk id="13" creationId="{7B7E06B0-681F-4FB1-9FD5-448FEA0AF833}"/>
          </ac:spMkLst>
        </pc:spChg>
        <pc:spChg chg="add del mod">
          <ac:chgData name="Jennifer Williams" userId="4ff3af38-ea74-486b-8d08-51c0e647ee2d" providerId="ADAL" clId="{BE638EBB-50D5-4F9D-8D65-629B99551EFC}" dt="2021-01-08T06:06:20.168" v="199" actId="478"/>
          <ac:spMkLst>
            <pc:docMk/>
            <pc:sldMk cId="2030808158" sldId="356"/>
            <ac:spMk id="21" creationId="{5A686822-9AD9-4DC4-A733-2E2B1BD20BDF}"/>
          </ac:spMkLst>
        </pc:spChg>
        <pc:picChg chg="add del mod">
          <ac:chgData name="Jennifer Williams" userId="4ff3af38-ea74-486b-8d08-51c0e647ee2d" providerId="ADAL" clId="{BE638EBB-50D5-4F9D-8D65-629B99551EFC}" dt="2021-01-08T05:36:24.009" v="83"/>
          <ac:picMkLst>
            <pc:docMk/>
            <pc:sldMk cId="2030808158" sldId="356"/>
            <ac:picMk id="4" creationId="{D63110E2-E95B-4569-8FE8-E34332208B3F}"/>
          </ac:picMkLst>
        </pc:picChg>
        <pc:picChg chg="add del mod">
          <ac:chgData name="Jennifer Williams" userId="4ff3af38-ea74-486b-8d08-51c0e647ee2d" providerId="ADAL" clId="{BE638EBB-50D5-4F9D-8D65-629B99551EFC}" dt="2021-01-08T05:37:07.640" v="85"/>
          <ac:picMkLst>
            <pc:docMk/>
            <pc:sldMk cId="2030808158" sldId="356"/>
            <ac:picMk id="5" creationId="{D448C1A5-16F6-4CF5-AF93-DA6AB8D69881}"/>
          </ac:picMkLst>
        </pc:picChg>
        <pc:picChg chg="add del mod">
          <ac:chgData name="Jennifer Williams" userId="4ff3af38-ea74-486b-8d08-51c0e647ee2d" providerId="ADAL" clId="{BE638EBB-50D5-4F9D-8D65-629B99551EFC}" dt="2021-01-08T05:38:34.158" v="87"/>
          <ac:picMkLst>
            <pc:docMk/>
            <pc:sldMk cId="2030808158" sldId="356"/>
            <ac:picMk id="14" creationId="{23202E14-D2D6-45E9-87B1-488CFB9107A4}"/>
          </ac:picMkLst>
        </pc:picChg>
        <pc:picChg chg="add del mod">
          <ac:chgData name="Jennifer Williams" userId="4ff3af38-ea74-486b-8d08-51c0e647ee2d" providerId="ADAL" clId="{BE638EBB-50D5-4F9D-8D65-629B99551EFC}" dt="2021-01-08T05:42:13.295" v="89"/>
          <ac:picMkLst>
            <pc:docMk/>
            <pc:sldMk cId="2030808158" sldId="356"/>
            <ac:picMk id="15" creationId="{14DE0912-5843-4F18-844D-540642A43BF1}"/>
          </ac:picMkLst>
        </pc:picChg>
        <pc:picChg chg="add del mod">
          <ac:chgData name="Jennifer Williams" userId="4ff3af38-ea74-486b-8d08-51c0e647ee2d" providerId="ADAL" clId="{BE638EBB-50D5-4F9D-8D65-629B99551EFC}" dt="2021-01-08T05:43:26.582" v="90"/>
          <ac:picMkLst>
            <pc:docMk/>
            <pc:sldMk cId="2030808158" sldId="356"/>
            <ac:picMk id="16" creationId="{98FA905C-680B-42C6-BAA8-96C40512A34A}"/>
          </ac:picMkLst>
        </pc:picChg>
        <pc:picChg chg="add del mod">
          <ac:chgData name="Jennifer Williams" userId="4ff3af38-ea74-486b-8d08-51c0e647ee2d" providerId="ADAL" clId="{BE638EBB-50D5-4F9D-8D65-629B99551EFC}" dt="2021-01-08T05:44:01.164" v="92"/>
          <ac:picMkLst>
            <pc:docMk/>
            <pc:sldMk cId="2030808158" sldId="356"/>
            <ac:picMk id="17" creationId="{BC0D406D-A108-4EDC-ACD8-E0900755A867}"/>
          </ac:picMkLst>
        </pc:picChg>
        <pc:picChg chg="add del mod">
          <ac:chgData name="Jennifer Williams" userId="4ff3af38-ea74-486b-8d08-51c0e647ee2d" providerId="ADAL" clId="{BE638EBB-50D5-4F9D-8D65-629B99551EFC}" dt="2021-01-08T05:44:55.165" v="94"/>
          <ac:picMkLst>
            <pc:docMk/>
            <pc:sldMk cId="2030808158" sldId="356"/>
            <ac:picMk id="18" creationId="{52D6E9D4-FA07-4857-BC24-B28A2563A06D}"/>
          </ac:picMkLst>
        </pc:picChg>
        <pc:picChg chg="add del mod">
          <ac:chgData name="Jennifer Williams" userId="4ff3af38-ea74-486b-8d08-51c0e647ee2d" providerId="ADAL" clId="{BE638EBB-50D5-4F9D-8D65-629B99551EFC}" dt="2021-01-08T05:48:48.622" v="96"/>
          <ac:picMkLst>
            <pc:docMk/>
            <pc:sldMk cId="2030808158" sldId="356"/>
            <ac:picMk id="19" creationId="{3EBA570A-3560-4948-B219-BDC0D5D3D4F3}"/>
          </ac:picMkLst>
        </pc:picChg>
        <pc:picChg chg="add mod">
          <ac:chgData name="Jennifer Williams" userId="4ff3af38-ea74-486b-8d08-51c0e647ee2d" providerId="ADAL" clId="{BE638EBB-50D5-4F9D-8D65-629B99551EFC}" dt="2021-01-08T05:52:58.379" v="97"/>
          <ac:picMkLst>
            <pc:docMk/>
            <pc:sldMk cId="2030808158" sldId="356"/>
            <ac:picMk id="20" creationId="{9AB200B0-F3CB-440D-ADBA-5935ED8D096B}"/>
          </ac:picMkLst>
        </pc:picChg>
      </pc:sldChg>
      <pc:sldMasterChg chg="modSldLayout">
        <pc:chgData name="Jennifer Williams" userId="4ff3af38-ea74-486b-8d08-51c0e647ee2d" providerId="ADAL" clId="{BE638EBB-50D5-4F9D-8D65-629B99551EFC}" dt="2021-01-08T05:18:10.247" v="66" actId="20577"/>
        <pc:sldMasterMkLst>
          <pc:docMk/>
          <pc:sldMasterMk cId="1173366282" sldId="2147483660"/>
        </pc:sldMasterMkLst>
        <pc:sldLayoutChg chg="modSp mod">
          <pc:chgData name="Jennifer Williams" userId="4ff3af38-ea74-486b-8d08-51c0e647ee2d" providerId="ADAL" clId="{BE638EBB-50D5-4F9D-8D65-629B99551EFC}" dt="2021-01-08T05:18:10.247" v="66" actId="20577"/>
          <pc:sldLayoutMkLst>
            <pc:docMk/>
            <pc:sldMasterMk cId="1173366282" sldId="2147483660"/>
            <pc:sldLayoutMk cId="2537107325" sldId="2147483666"/>
          </pc:sldLayoutMkLst>
          <pc:spChg chg="mod">
            <ac:chgData name="Jennifer Williams" userId="4ff3af38-ea74-486b-8d08-51c0e647ee2d" providerId="ADAL" clId="{BE638EBB-50D5-4F9D-8D65-629B99551EFC}" dt="2021-01-08T05:18:10.247" v="66" actId="20577"/>
            <ac:spMkLst>
              <pc:docMk/>
              <pc:sldMasterMk cId="1173366282" sldId="2147483660"/>
              <pc:sldLayoutMk cId="2537107325" sldId="2147483666"/>
              <ac:spMk id="3" creationId="{8F1BF85C-D910-47D1-A2FB-9FC29381EBD2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2206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2206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7990096"/>
            <a:ext cx="3066732" cy="42206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7990096"/>
            <a:ext cx="3066732" cy="42206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2206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2206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44650" y="1050925"/>
            <a:ext cx="3787775" cy="2840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048353"/>
            <a:ext cx="5661660" cy="331228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7990096"/>
            <a:ext cx="3066732" cy="42206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7990096"/>
            <a:ext cx="3066732" cy="42206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7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9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07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00" y="3310756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31520" y="2433454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>
                <a:solidFill>
                  <a:srgbClr val="57576E"/>
                </a:solidFill>
                <a:latin typeface="+mj-lt"/>
              </a:rPr>
              <a:t>January 20,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" y="866274"/>
            <a:ext cx="7863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260 St. Albans Avenue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88206" y="164555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2345 – COA/DEL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   City Council</a:t>
            </a: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2C413-3A62-443C-802C-485ED4D2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BA82C-4836-4DC1-A969-020F397A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A97D2E-A18D-4501-B666-6059882E6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D36BF-724B-44C3-9764-8D1FD9028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DFBD4-224F-4EFD-904C-D85934E94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E76EE-F39D-463C-8123-28F9FEF0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B8ABA-1D40-4B34-80A7-7B0AD649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126D1-AD35-4D5C-BB57-7BE72E3E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6BB2-10DA-44F4-A92E-2D2F3773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65C4E-594D-4AA0-9D6C-0C127486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6217D-EA28-4570-8681-F80E1340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0F87D-A6EC-4145-A8DD-814CBD74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9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ACAB0-2C51-4F63-A716-9429FF6F5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0BC78-F76E-4320-BECD-1ADCCCA6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814AB-4C3E-4F87-BA7D-03BBF94D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D794-47C2-4F63-BD30-67E66A28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21386-1C8D-469B-AA57-EB0A258F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1684C-9C0A-49EB-B7C1-1BD423B44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A550-D9BE-423F-8F07-D3FE7722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589FA-91D5-4993-AA86-0E15718D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48975-1B55-46F0-BD19-C95AE3BD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5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9241-9255-480F-92FF-73A8BA4D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87C9A0-1318-43D6-BCAC-C0277ABE3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73FA3-CBBE-4438-8E01-82D25F430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34BA-7D01-4F75-BFEE-0AA9B9046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853F5-B0E0-4817-A6CF-895B1D77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53927-9535-4470-975E-007406D2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2A9F-023D-4A14-A935-8D3061634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1C07E-28AA-4E8F-B1E1-113D4AFA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0AC7A-5A43-4C11-9AD4-72CD02D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88EA-750D-46B2-B5DF-92AE545C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EBE69-B457-410E-9C98-9691296D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55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E790F-116B-4A72-B997-AA5CACC15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33F97-110F-4680-8C4C-ECFFCB856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2F5E-0222-41D8-941A-34CB8D58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19CA-3735-49D8-94FD-1085438D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DE358-1B8F-499E-8087-100C89C1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4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B177-9BA9-48C0-8EF6-0F20C6393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6ACB1-C806-46AD-BAD1-37C3CA00F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F20DB-5AD3-4D38-ACB9-36493064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4B79-E872-4717-B215-70DA0117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315F-82A1-43F1-A10C-15540D2A7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94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CBC0-3D9B-4F9C-AE1E-FECBE1B09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1096-2C39-4F85-AB0D-9BFC4012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BC1B-6701-4AA4-BAAD-2449E3C5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F40AF-EA32-4348-9A45-092A647C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B43E8-3C3B-4A8B-BD0B-3361811D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9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FB399-132E-4F26-A757-92955F73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1BEC-5907-46C8-9B6D-59EE00BB8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EC0EC-7634-4C01-A2C5-427CDF20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D0A68-2AA2-4D63-8041-CCED271C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52DFB-9A31-4DF8-8858-1B35F5C05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Item X – 260 St. Albans Avenue (2345 COA/DEL)</a:t>
            </a: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2081-222A-4E26-8730-8C7E29DE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7582-201E-4544-B119-B915A4737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A3942-6A5A-4969-B678-A635A37A5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64ED3-1263-430A-A794-03230F67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AAAD2-5FAE-413E-8E6F-BA83DDFA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7FA04-FE6C-4168-AA0F-41E8ACE3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0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9685F-EDA5-4A3F-AA3B-63696578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B02D9-47B0-4987-98AF-5F7E009F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CF898-E0EB-4460-9491-3046AE45D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F277C-C83F-44EB-AB7A-D2B470D71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A21C3B-D278-43D0-92C7-FC0A00B1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4C492-3801-48F0-97B9-F93C3FBE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1D5F6-0685-4144-A9AA-9CE6D919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8AF9F-C9F3-401F-B3B5-4EFA3FC5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79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12E1-3F72-44E3-87B7-9A34A0FEF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8F038-285E-4A92-82E7-2CE196A8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CC847-7918-4869-88D1-224702D1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DDDDE-75BE-46FD-B3A8-A722E47D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63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7DF50-8645-4FEB-BF2D-BB4E8266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B5469-DC56-43CB-8E81-916977E8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6806A-02B5-448D-A27B-A5B4167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21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4F41-9C4E-4650-9704-6F6601FD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916FF-BE69-48B7-88A7-F76758D2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D5C18-0527-43DA-88E0-D54204DB7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33DF6-BA72-41E4-A803-1EFC0F4F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7A016-1B80-465F-9B9B-1ED65CF1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3E7CD-C55B-4154-9ECE-80E010F4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12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9138-EA2C-4000-9E40-43FF1431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B66F4-4E74-4BFE-AB6F-400D9CFAA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CD28A-6319-4214-9E83-960E1DA7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94CFB-DC5C-4786-9B3E-278044BE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5855E-06B2-4352-A7D6-0B5DBBAE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9F5F4-FCDE-46F4-AAD0-6F499A9A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3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1DEF-3309-4825-B6A5-69D2C2AB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5E026-4723-42A9-9E90-163C26356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69755-D546-4689-92DF-3CE43674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501B0-D766-4E28-AEDD-B29ECA9A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00A44-77E5-4698-ACE8-B617EB791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5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E95AC-A0D6-466C-BF6C-10FD98402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F70FC-A889-4EF2-9A49-FF6B13D03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C814-409F-4294-A4C3-F7EEC256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8163-3C34-4120-A84F-6079A780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554D4-9C11-46E1-B82A-ADF5F579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1BF85C-D910-47D1-A2FB-9FC29381EBD2}"/>
              </a:ext>
            </a:extLst>
          </p:cNvPr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St. Albans Avenue (2345 COA/DEL)</a:t>
            </a: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Item X – 260 St. Albans Avenue (2345 COA/DEL)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6387EB-120F-440E-A160-ABAB2F050190}"/>
              </a:ext>
            </a:extLst>
          </p:cNvPr>
          <p:cNvSpPr txBox="1">
            <a:spLocks/>
          </p:cNvSpPr>
          <p:nvPr userDrawn="1"/>
        </p:nvSpPr>
        <p:spPr>
          <a:xfrm>
            <a:off x="488836" y="509047"/>
            <a:ext cx="3868737" cy="1102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E17624-F7F1-42D7-BA5A-4252E6292B9F}"/>
              </a:ext>
            </a:extLst>
          </p:cNvPr>
          <p:cNvSpPr txBox="1">
            <a:spLocks/>
          </p:cNvSpPr>
          <p:nvPr userDrawn="1"/>
        </p:nvSpPr>
        <p:spPr>
          <a:xfrm>
            <a:off x="4648200" y="509046"/>
            <a:ext cx="3868737" cy="1102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4F0976E-5668-48B4-BD9C-46411A323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24E8A7-A4BB-46D9-A0A3-F7E48E1184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0423" y="1825625"/>
            <a:ext cx="3867150" cy="44201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DA840D8-55A9-4FB2-B719-BE1F0EB67B5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0423" y="509046"/>
            <a:ext cx="3867150" cy="1210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  <a:lvl3pPr marL="914400" indent="0" algn="l">
              <a:buNone/>
              <a:defRPr/>
            </a:lvl3pPr>
          </a:lstStyle>
          <a:p>
            <a:pPr lvl="0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9B74F81-1154-42DB-B7B8-59C7558C471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8200" y="509046"/>
            <a:ext cx="3867150" cy="121099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/>
            </a:lvl1pPr>
            <a:lvl3pPr marL="914400" indent="0" algn="l">
              <a:buNone/>
              <a:defRPr/>
            </a:lvl3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35A83-3CC0-42E2-AAD8-4E209BAEF54C}"/>
              </a:ext>
            </a:extLst>
          </p:cNvPr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Item X – 1960 Oak Street (2320 COA)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3890-274C-45D5-9195-BB3BF41F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56760-9F4D-42DE-BD9C-6388EAD8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9B565-7464-45D7-900A-61E67BEE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F38CD-DD03-41DF-A289-BE748A00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A8F99-E35D-4B45-87B6-A324DA64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E932-B5A4-45E8-A33E-F860F788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AA58-640D-4997-B126-64D0C534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6CC1F-8A54-46EB-A605-D73AF4C3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949E-1794-4163-B393-28FC07B1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741A-FDEB-47E1-A60A-ECB06C24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742F-362B-4C60-A7E9-9371829B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92826-8723-42E5-86C8-80D3D2F30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68EE-3CD9-4E51-903A-3613A680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67DBE-3835-4277-AA68-3E34E3B6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703E2-8AFB-4CD6-9FAC-413190B6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4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E00D-96D8-49AB-9D08-9D018C466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C2AA2-2597-40FA-B29B-8CDD12FDD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C864C-BC66-4E29-887C-BDFE656D4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2D536-1307-4CF9-A0F2-FDC2006E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9F147-74A1-4150-B4E3-94F032D9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91194-A264-4435-847F-56839594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/>
              <a:t>January 20,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264A2-21A8-4403-AAD1-D9450CA4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810DB-D6CB-456C-97E8-20D12465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3813F-49FF-41D7-852D-D3B75A678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DD0A-02B2-4E5E-B59B-F757A060A1A7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31B73-168A-4A2A-9E0E-BC9E7B995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8A23E-A86C-4C41-A39D-EBAAD4722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D1A-1C50-4B17-8F07-EE6F4AF5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1A76B-110D-4301-A03C-CC6DF9A5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CC234-91E3-42F5-817F-7F010B00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5C0B0-A669-49B0-A058-C030CFFFE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050FA-77C2-407C-810E-AE782880F94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B3A64-7F91-49B2-8A3F-40FDAC6FC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AA45-716C-4D1B-8496-B62B36E2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2836-967A-4F78-9FBF-EBA835BA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2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em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F9B8BCE-D117-41EE-99A2-F2D57E7D0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6"/>
    </mc:Choice>
    <mc:Fallback xmlns="">
      <p:transition spd="slow" advTm="21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7C4E5E-3749-4797-AC45-80A047812DDF}"/>
              </a:ext>
            </a:extLst>
          </p:cNvPr>
          <p:cNvSpPr/>
          <p:nvPr/>
        </p:nvSpPr>
        <p:spPr>
          <a:xfrm>
            <a:off x="4223083" y="2733675"/>
            <a:ext cx="601329" cy="11763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BC96237-E96F-4759-8F8A-FF4ABA359A2A}"/>
              </a:ext>
            </a:extLst>
          </p:cNvPr>
          <p:cNvSpPr txBox="1">
            <a:spLocks/>
          </p:cNvSpPr>
          <p:nvPr/>
        </p:nvSpPr>
        <p:spPr>
          <a:xfrm>
            <a:off x="0" y="378258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4400" dirty="0"/>
              <a:t>Subject Site</a:t>
            </a:r>
            <a:endParaRPr lang="en-US" alt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AC354C-B269-4D0E-A60E-270CE107D82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"/>
          <a:stretch/>
        </p:blipFill>
        <p:spPr bwMode="auto">
          <a:xfrm>
            <a:off x="200799" y="1109405"/>
            <a:ext cx="4554081" cy="3749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E34044-B674-4059-A848-62345E6E5DD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r="5095"/>
          <a:stretch/>
        </p:blipFill>
        <p:spPr bwMode="auto">
          <a:xfrm>
            <a:off x="4988310" y="1109405"/>
            <a:ext cx="3755264" cy="252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86C62-8E76-478F-B34B-B562002108B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" b="18743"/>
          <a:stretch/>
        </p:blipFill>
        <p:spPr bwMode="auto">
          <a:xfrm>
            <a:off x="5011672" y="3848041"/>
            <a:ext cx="3731902" cy="26324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E6113A5-1C09-4D06-82D7-EE71F2EDE8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581"/>
    </mc:Choice>
    <mc:Fallback xmlns="">
      <p:transition spd="slow" advClick="0" advTm="17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FAF9AF-47BD-4E3F-A4D4-FE05ED371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429001"/>
            <a:ext cx="4583845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DD639F-E235-4A63-995A-8D441C421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44" y="3428999"/>
            <a:ext cx="4571999" cy="3429000"/>
          </a:xfrm>
          <a:prstGeom prst="rect">
            <a:avLst/>
          </a:prstGeom>
        </p:spPr>
      </p:pic>
      <p:pic>
        <p:nvPicPr>
          <p:cNvPr id="5" name="Picture 4" descr="A picture containing text, sky, outdoor, tree&#10;&#10;Description automatically generated">
            <a:extLst>
              <a:ext uri="{FF2B5EF4-FFF2-40B4-BE49-F238E27FC236}">
                <a16:creationId xmlns:a16="http://schemas.microsoft.com/office/drawing/2014/main" id="{055598A9-52A6-4AA5-A331-04EEAE702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16" y="357809"/>
            <a:ext cx="4571999" cy="3071188"/>
          </a:xfrm>
          <a:prstGeom prst="rect">
            <a:avLst/>
          </a:prstGeom>
        </p:spPr>
      </p:pic>
      <p:pic>
        <p:nvPicPr>
          <p:cNvPr id="7" name="Picture 6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059E6ED0-9413-41BB-A038-1DEBC0710A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1"/>
          <a:stretch/>
        </p:blipFill>
        <p:spPr>
          <a:xfrm>
            <a:off x="0" y="357809"/>
            <a:ext cx="4754716" cy="307118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6511E23-D5BE-417F-8DB5-294DCACDF7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720"/>
    </mc:Choice>
    <mc:Fallback xmlns="">
      <p:transition spd="slow" advClick="0" advTm="1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BC96237-E96F-4759-8F8A-FF4ABA359A2A}"/>
              </a:ext>
            </a:extLst>
          </p:cNvPr>
          <p:cNvSpPr txBox="1">
            <a:spLocks/>
          </p:cNvSpPr>
          <p:nvPr/>
        </p:nvSpPr>
        <p:spPr>
          <a:xfrm>
            <a:off x="0" y="378258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4400" dirty="0"/>
              <a:t>Delisting Evaluation Process</a:t>
            </a:r>
            <a:endParaRPr lang="en-US" alt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99F18-DF6F-4583-911E-4FEA131121DD}"/>
              </a:ext>
            </a:extLst>
          </p:cNvPr>
          <p:cNvSpPr txBox="1"/>
          <p:nvPr/>
        </p:nvSpPr>
        <p:spPr>
          <a:xfrm>
            <a:off x="280850" y="1060717"/>
            <a:ext cx="87107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i="1" dirty="0"/>
              <a:t>Application Initiated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Initiated by Property Owner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Historic Resource Evaluation prepared by Sapphos Environmental. Report concluded that property lacks significance for national, state, or local designation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/>
              <a:t>Cultural Heritage Commission Review and Recommendation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/>
              <a:t>Cultural Heritage Commission reviewed and </a:t>
            </a:r>
            <a:r>
              <a:rPr lang="en-US" sz="2400"/>
              <a:t>recommended delisting </a:t>
            </a:r>
            <a:r>
              <a:rPr lang="en-US" sz="2400" dirty="0"/>
              <a:t>at its November 19, 2020 Meeting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i="1" dirty="0"/>
              <a:t>City Council takes Final Action</a:t>
            </a:r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9AB200B0-F3CB-440D-ADBA-5935ED8D0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03"/>
    </mc:Choice>
    <mc:Fallback xmlns="">
      <p:transition spd="slow" advTm="90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0" y="378258"/>
            <a:ext cx="9144000" cy="547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>
              <a:buFont typeface="Arial" charset="0"/>
              <a:buNone/>
            </a:pPr>
            <a:r>
              <a:rPr lang="en-US" altLang="en-US" sz="4400" dirty="0"/>
              <a:t>Recommendation</a:t>
            </a:r>
          </a:p>
          <a:p>
            <a:pPr marL="115888" lvl="2" indent="0">
              <a:buNone/>
            </a:pPr>
            <a:r>
              <a:rPr lang="en-US" altLang="en-US" sz="2800" dirty="0"/>
              <a:t>Approve the delisting request based on the finding that the structures lack significance for national, state or </a:t>
            </a:r>
            <a:r>
              <a:rPr lang="en-US" altLang="en-US" sz="2800"/>
              <a:t>local designation</a:t>
            </a:r>
            <a:endParaRPr lang="en-US" altLang="en-US" sz="2800" dirty="0"/>
          </a:p>
          <a:p>
            <a:pPr marL="115888" lvl="2" indent="0">
              <a:buNone/>
            </a:pPr>
            <a:endParaRPr lang="en-US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3096A-53D6-4490-A071-22EDEFDA626B}"/>
              </a:ext>
            </a:extLst>
          </p:cNvPr>
          <p:cNvSpPr txBox="1"/>
          <p:nvPr/>
        </p:nvSpPr>
        <p:spPr>
          <a:xfrm>
            <a:off x="182878" y="2902447"/>
            <a:ext cx="3242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Questions?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8C892E7-815E-46BD-A8E7-74E2555F2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865"/>
    </mc:Choice>
    <mc:Fallback xmlns="">
      <p:transition spd="slow" advClick="0" advTm="19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D626818C06F4B8306F8DEEC7CC77D" ma:contentTypeVersion="18" ma:contentTypeDescription="Create a new document." ma:contentTypeScope="" ma:versionID="263caced797cbe145368f8b2f923cbe9">
  <xsd:schema xmlns:xsd="http://www.w3.org/2001/XMLSchema" xmlns:xs="http://www.w3.org/2001/XMLSchema" xmlns:p="http://schemas.microsoft.com/office/2006/metadata/properties" xmlns:ns2="b7b2eb5a-7928-4d2d-a067-ccd6face8809" xmlns:ns3="2144af59-6dcc-45be-976b-17f5dacff22c" targetNamespace="http://schemas.microsoft.com/office/2006/metadata/properties" ma:root="true" ma:fieldsID="11ff88a93ca4910259e2e5f1dbc11afc" ns2:_="" ns3:_="">
    <xsd:import namespace="b7b2eb5a-7928-4d2d-a067-ccd6face8809"/>
    <xsd:import namespace="2144af59-6dcc-45be-976b-17f5dacff2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2eb5a-7928-4d2d-a067-ccd6face88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4af59-6dcc-45be-976b-17f5dacff22c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2A1F61-4F43-4E9F-A6ED-494FBB8568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8EABA6-093D-4A60-906C-75BFA66B24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9A10B9-9A60-4A8C-9D36-D863559BC0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2eb5a-7928-4d2d-a067-ccd6face8809"/>
    <ds:schemaRef ds:uri="2144af59-6dcc-45be-976b-17f5dacff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4716</TotalTime>
  <Words>88</Words>
  <Application>Microsoft Office PowerPoint</Application>
  <PresentationFormat>On-screen Show (4:3)</PresentationFormat>
  <Paragraphs>20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Jennifer Williams</cp:lastModifiedBy>
  <cp:revision>258</cp:revision>
  <cp:lastPrinted>2020-11-12T21:05:18Z</cp:lastPrinted>
  <dcterms:created xsi:type="dcterms:W3CDTF">2017-12-04T17:55:54Z</dcterms:created>
  <dcterms:modified xsi:type="dcterms:W3CDTF">2021-01-08T17:37:13Z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0x010100825D626818C06F4B8306F8DEEC7CC77D</vt:lpwstr>
  </property>
</Properties>
</file>