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9" r:id="rId1"/>
  </p:sldMasterIdLst>
  <p:notesMasterIdLst>
    <p:notesMasterId r:id="rId15"/>
  </p:notesMasterIdLst>
  <p:handoutMasterIdLst>
    <p:handoutMasterId r:id="rId16"/>
  </p:handoutMasterIdLst>
  <p:sldIdLst>
    <p:sldId id="256" r:id="rId2"/>
    <p:sldId id="354" r:id="rId3"/>
    <p:sldId id="365" r:id="rId4"/>
    <p:sldId id="366" r:id="rId5"/>
    <p:sldId id="367" r:id="rId6"/>
    <p:sldId id="357" r:id="rId7"/>
    <p:sldId id="358" r:id="rId8"/>
    <p:sldId id="362" r:id="rId9"/>
    <p:sldId id="364" r:id="rId10"/>
    <p:sldId id="360" r:id="rId11"/>
    <p:sldId id="363" r:id="rId12"/>
    <p:sldId id="344" r:id="rId13"/>
    <p:sldId id="356" r:id="rId1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3C"/>
    <a:srgbClr val="FFFFFF"/>
    <a:srgbClr val="97B5C9"/>
    <a:srgbClr val="93E6CC"/>
    <a:srgbClr val="E20EC4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8" autoAdjust="0"/>
    <p:restoredTop sz="56675" autoAdjust="0"/>
  </p:normalViewPr>
  <p:slideViewPr>
    <p:cSldViewPr snapToGrid="0">
      <p:cViewPr varScale="1">
        <p:scale>
          <a:sx n="41" d="100"/>
          <a:sy n="41" d="100"/>
        </p:scale>
        <p:origin x="177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pPr/>
              <a:t>4/15/2021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9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5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4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>
              <a:spcAft>
                <a:spcPts val="1200"/>
              </a:spcAft>
            </a:pP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7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4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70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67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7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2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0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81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6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3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99" y="3328511"/>
            <a:ext cx="41495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975360" y="3611881"/>
            <a:ext cx="103632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975360" y="2894153"/>
            <a:ext cx="103632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April 20,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75360" y="1261319"/>
            <a:ext cx="1048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Moffatt Street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75360" y="2186266"/>
            <a:ext cx="103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</a:t>
            </a:r>
            <a:r>
              <a:rPr lang="en-US" sz="40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2533</a:t>
            </a:r>
            <a:r>
              <a:rPr lang="en-US" sz="4000" b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75360" y="3693478"/>
            <a:ext cx="1030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   </a:t>
            </a:r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City </a:t>
            </a:r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Council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27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Moffatt Street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(2355-APP)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Moffatt Street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(2355-APP)</a:t>
            </a:r>
          </a:p>
          <a:p>
            <a:pPr algn="l">
              <a:tabLst/>
            </a:pP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8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Moffatt Street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(2355-APP)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9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27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3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4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9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Moffatt Street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(2355-APP)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1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6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6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0836" y="18259"/>
            <a:ext cx="12192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8625555" y="-1"/>
            <a:ext cx="2207909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altLang="en-US" sz="1200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60464" y="-9130"/>
            <a:ext cx="7489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00" y="1"/>
            <a:ext cx="482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10961195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22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67" r:id="rId15"/>
    <p:sldLayoutId id="2147483668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6"/>
    </mc:Choice>
    <mc:Fallback xmlns="">
      <p:transition spd="slow" advTm="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8024" r="1529"/>
          <a:stretch/>
        </p:blipFill>
        <p:spPr>
          <a:xfrm>
            <a:off x="181065" y="1247764"/>
            <a:ext cx="11891575" cy="5035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6747" y="446094"/>
            <a:ext cx="770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Approved Street Design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7"/>
    </mc:Choice>
    <mc:Fallback xmlns="">
      <p:transition spd="slow" advTm="2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80" y="1147925"/>
            <a:ext cx="11561649" cy="5596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1100" y="440039"/>
            <a:ext cx="770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Lowell Avenue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9"/>
    </mc:Choice>
    <mc:Fallback xmlns="">
      <p:transition spd="slow" advTm="25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8222" y="1309288"/>
            <a:ext cx="7276289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Staff Recommendation: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27275" y="1338144"/>
            <a:ext cx="8089014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000" dirty="0">
                <a:latin typeface="Century Gothic" panose="020B0502020202020204" pitchFamily="34" charset="0"/>
              </a:rPr>
              <a:t>City Council </a:t>
            </a:r>
            <a:r>
              <a:rPr lang="en-US" sz="4000" b="1" dirty="0">
                <a:latin typeface="Century Gothic" panose="020B0502020202020204" pitchFamily="34" charset="0"/>
              </a:rPr>
              <a:t>uphold</a:t>
            </a:r>
            <a:r>
              <a:rPr lang="en-US" sz="4000" dirty="0">
                <a:latin typeface="Century Gothic" panose="020B0502020202020204" pitchFamily="34" charset="0"/>
              </a:rPr>
              <a:t> the Planning Commission’s approval of Project No. 2191-HDP/TRP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2"/>
    </mc:Choice>
    <mc:Fallback xmlns="">
      <p:transition spd="slow" advTm="1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0092" y="740230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39050" y="2082483"/>
            <a:ext cx="457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Questions?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2"/>
    </mc:Choice>
    <mc:Fallback xmlns="">
      <p:transition spd="slow" advTm="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1567543" y="1371599"/>
            <a:ext cx="9144000" cy="3461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None/>
            </a:pPr>
            <a:r>
              <a:rPr lang="en-US" altLang="en-US" sz="6000" dirty="0" smtClean="0">
                <a:latin typeface="Century Gothic" pitchFamily="34" charset="0"/>
              </a:rPr>
              <a:t>Past Council Meetings</a:t>
            </a:r>
          </a:p>
          <a:p>
            <a:pPr marL="115888" lvl="2" indent="0" algn="ctr">
              <a:buNone/>
            </a:pPr>
            <a:endParaRPr lang="en-US" altLang="en-US" sz="4400" dirty="0" smtClean="0">
              <a:latin typeface="Century Gothic" pitchFamily="34" charset="0"/>
            </a:endParaRPr>
          </a:p>
          <a:p>
            <a:pPr marL="687388" lvl="2" indent="-571500"/>
            <a:r>
              <a:rPr lang="en-US" altLang="en-US" sz="4400" dirty="0" smtClean="0">
                <a:latin typeface="Century Gothic" pitchFamily="34" charset="0"/>
              </a:rPr>
              <a:t>October 21, 2020</a:t>
            </a:r>
          </a:p>
          <a:p>
            <a:pPr marL="687388" lvl="2" indent="-571500"/>
            <a:r>
              <a:rPr lang="en-US" altLang="en-US" sz="4400" dirty="0" smtClean="0">
                <a:latin typeface="Century Gothic" pitchFamily="34" charset="0"/>
              </a:rPr>
              <a:t>November 18, 2020 </a:t>
            </a:r>
            <a:endParaRPr lang="en-US" altLang="en-US" sz="4400" dirty="0">
              <a:latin typeface="Century Gothic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0"/>
    </mc:Choice>
    <mc:Fallback xmlns="">
      <p:transition spd="slow" advTm="6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0842" y="891962"/>
            <a:ext cx="9720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2" indent="0" algn="ctr">
              <a:buNone/>
            </a:pPr>
            <a:r>
              <a:rPr lang="en-US" altLang="en-US" sz="6000" dirty="0">
                <a:latin typeface="Century Gothic" pitchFamily="34" charset="0"/>
              </a:rPr>
              <a:t>Past Council </a:t>
            </a:r>
            <a:r>
              <a:rPr lang="en-US" altLang="en-US" sz="6000" dirty="0" smtClean="0">
                <a:latin typeface="Century Gothic" pitchFamily="34" charset="0"/>
              </a:rPr>
              <a:t>Meetings (Continued)</a:t>
            </a:r>
          </a:p>
          <a:p>
            <a:pPr marL="115888" lvl="2" indent="0" algn="ctr">
              <a:buNone/>
            </a:pPr>
            <a:endParaRPr lang="en-US" altLang="en-US" sz="6000" dirty="0" smtClean="0">
              <a:latin typeface="Century Gothic" pitchFamily="34" charset="0"/>
            </a:endParaRPr>
          </a:p>
          <a:p>
            <a:pPr marL="973138" lvl="2" indent="-857250" algn="ctr">
              <a:buFont typeface="Arial" panose="020B0604020202020204" pitchFamily="34" charset="0"/>
              <a:buChar char="•"/>
            </a:pPr>
            <a:r>
              <a:rPr lang="en-US" altLang="en-US" sz="5400" dirty="0" smtClean="0">
                <a:latin typeface="Century Gothic" pitchFamily="34" charset="0"/>
              </a:rPr>
              <a:t>February 17, 2021</a:t>
            </a:r>
            <a:endParaRPr lang="en-US" altLang="en-US" sz="5400" dirty="0">
              <a:latin typeface="Century Gothic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60.45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9585" y="1757376"/>
            <a:ext cx="104394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2" indent="0" algn="ctr">
              <a:buNone/>
            </a:pPr>
            <a:r>
              <a:rPr lang="en-US" altLang="en-US" sz="6000" dirty="0" smtClean="0">
                <a:latin typeface="Century Gothic" pitchFamily="34" charset="0"/>
              </a:rPr>
              <a:t>Notice of Intent to File</a:t>
            </a:r>
          </a:p>
          <a:p>
            <a:pPr marL="115888" lvl="2" algn="ctr"/>
            <a:endParaRPr lang="en-US" altLang="en-US" sz="6000" dirty="0">
              <a:latin typeface="Century Gothic" pitchFamily="34" charset="0"/>
            </a:endParaRPr>
          </a:p>
          <a:p>
            <a:pPr marL="115888" lvl="2" algn="ctr"/>
            <a:r>
              <a:rPr lang="en-US" altLang="en-US" sz="6000" dirty="0" smtClean="0">
                <a:latin typeface="Century Gothic" pitchFamily="34" charset="0"/>
              </a:rPr>
              <a:t>Received on </a:t>
            </a:r>
            <a:r>
              <a:rPr lang="en-US" altLang="en-US" sz="5400" dirty="0" smtClean="0">
                <a:latin typeface="Century Gothic" pitchFamily="34" charset="0"/>
              </a:rPr>
              <a:t>March 2, 2021</a:t>
            </a:r>
            <a:endParaRPr lang="en-US" altLang="en-US" sz="5400" dirty="0">
              <a:latin typeface="Century Gothic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1"/>
    </mc:Choice>
    <mc:Fallback xmlns="">
      <p:transition spd="slow" advTm="3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9585" y="2786076"/>
            <a:ext cx="10439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2" indent="0" algn="ctr">
              <a:buNone/>
            </a:pPr>
            <a:r>
              <a:rPr lang="en-US" altLang="en-US" sz="6000" dirty="0" smtClean="0">
                <a:latin typeface="Century Gothic" pitchFamily="34" charset="0"/>
              </a:rPr>
              <a:t>Overview of the Project</a:t>
            </a:r>
            <a:endParaRPr lang="en-US" altLang="en-US" sz="5400" dirty="0">
              <a:latin typeface="Century Gothic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"/>
    </mc:Choice>
    <mc:Fallback xmlns="">
      <p:transition spd="slow" advTm="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03" y="1267076"/>
            <a:ext cx="11325225" cy="5286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3810" y="457817"/>
            <a:ext cx="770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Project Location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4"/>
    </mc:Choice>
    <mc:Fallback xmlns="">
      <p:transition spd="slow" advTm="2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90" y="1165703"/>
            <a:ext cx="1144905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3810" y="457817"/>
            <a:ext cx="770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Project Site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8"/>
    </mc:Choice>
    <mc:Fallback xmlns="">
      <p:transition spd="slow" advTm="1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10542"/>
          <a:stretch/>
        </p:blipFill>
        <p:spPr>
          <a:xfrm>
            <a:off x="274822" y="1060195"/>
            <a:ext cx="11704062" cy="5364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6748" y="352309"/>
            <a:ext cx="770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Original Street Design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3"/>
    </mc:Choice>
    <mc:Fallback xmlns="">
      <p:transition spd="slow" advTm="3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53" y="989597"/>
            <a:ext cx="11888858" cy="57394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6748" y="352309"/>
            <a:ext cx="770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Moffatt Street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4"/>
    </mc:Choice>
    <mc:Fallback xmlns="">
      <p:transition spd="slow" advTm="1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4403</TotalTime>
  <Words>82</Words>
  <Application>Microsoft Office PowerPoint</Application>
  <PresentationFormat>Widescreen</PresentationFormat>
  <Paragraphs>33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Lim</dc:creator>
  <cp:lastModifiedBy>Kanika Kith</cp:lastModifiedBy>
  <cp:revision>276</cp:revision>
  <cp:lastPrinted>2020-02-21T01:44:28Z</cp:lastPrinted>
  <dcterms:created xsi:type="dcterms:W3CDTF">2017-12-04T17:55:54Z</dcterms:created>
  <dcterms:modified xsi:type="dcterms:W3CDTF">2021-04-16T00:15:54Z</dcterms:modified>
</cp:coreProperties>
</file>